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9.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0.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1.xml" ContentType="application/vnd.openxmlformats-officedocument.theme+xml"/>
  <Override PartName="/ppt/slideLayouts/slideLayout40.xml" ContentType="application/vnd.openxmlformats-officedocument.presentationml.slideLayout+xml"/>
  <Override PartName="/ppt/theme/theme12.xml" ContentType="application/vnd.openxmlformats-officedocument.theme+xml"/>
  <Override PartName="/ppt/slideLayouts/slideLayout41.xml" ContentType="application/vnd.openxmlformats-officedocument.presentationml.slideLayout+xml"/>
  <Override PartName="/ppt/theme/theme13.xml" ContentType="application/vnd.openxmlformats-officedocument.theme+xml"/>
  <Override PartName="/ppt/slideLayouts/slideLayout42.xml" ContentType="application/vnd.openxmlformats-officedocument.presentationml.slideLayout+xml"/>
  <Override PartName="/ppt/theme/theme14.xml" ContentType="application/vnd.openxmlformats-officedocument.theme+xml"/>
  <Override PartName="/ppt/slideLayouts/slideLayout43.xml" ContentType="application/vnd.openxmlformats-officedocument.presentationml.slideLayout+xml"/>
  <Override PartName="/ppt/theme/theme15.xml" ContentType="application/vnd.openxmlformats-officedocument.theme+xml"/>
  <Override PartName="/ppt/slideLayouts/slideLayout44.xml" ContentType="application/vnd.openxmlformats-officedocument.presentationml.slideLayout+xml"/>
  <Override PartName="/ppt/theme/theme16.xml" ContentType="application/vnd.openxmlformats-officedocument.theme+xml"/>
  <Override PartName="/ppt/slideLayouts/slideLayout45.xml" ContentType="application/vnd.openxmlformats-officedocument.presentationml.slideLayout+xml"/>
  <Override PartName="/ppt/theme/theme1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8.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9.xml" ContentType="application/vnd.openxmlformats-officedocument.theme+xml"/>
  <Override PartName="/ppt/slideLayouts/slideLayout50.xml" ContentType="application/vnd.openxmlformats-officedocument.presentationml.slideLayout+xml"/>
  <Override PartName="/ppt/theme/theme20.xml" ContentType="application/vnd.openxmlformats-officedocument.theme+xml"/>
  <Override PartName="/ppt/slideLayouts/slideLayout51.xml" ContentType="application/vnd.openxmlformats-officedocument.presentationml.slideLayout+xml"/>
  <Override PartName="/ppt/theme/theme21.xml" ContentType="application/vnd.openxmlformats-officedocument.theme+xml"/>
  <Override PartName="/ppt/slideLayouts/slideLayout52.xml" ContentType="application/vnd.openxmlformats-officedocument.presentationml.slideLayout+xml"/>
  <Override PartName="/ppt/theme/theme22.xml" ContentType="application/vnd.openxmlformats-officedocument.theme+xml"/>
  <Override PartName="/ppt/slideLayouts/slideLayout53.xml" ContentType="application/vnd.openxmlformats-officedocument.presentationml.slideLayout+xml"/>
  <Override PartName="/ppt/theme/theme23.xml" ContentType="application/vnd.openxmlformats-officedocument.theme+xml"/>
  <Override PartName="/ppt/slideLayouts/slideLayout54.xml" ContentType="application/vnd.openxmlformats-officedocument.presentationml.slideLayout+xml"/>
  <Override PartName="/ppt/theme/theme24.xml" ContentType="application/vnd.openxmlformats-officedocument.theme+xml"/>
  <Override PartName="/ppt/slideLayouts/slideLayout55.xml" ContentType="application/vnd.openxmlformats-officedocument.presentationml.slideLayout+xml"/>
  <Override PartName="/ppt/theme/theme25.xml" ContentType="application/vnd.openxmlformats-officedocument.theme+xml"/>
  <Override PartName="/ppt/slideLayouts/slideLayout56.xml" ContentType="application/vnd.openxmlformats-officedocument.presentationml.slideLayout+xml"/>
  <Override PartName="/ppt/theme/theme26.xml" ContentType="application/vnd.openxmlformats-officedocument.theme+xml"/>
  <Override PartName="/ppt/slideLayouts/slideLayout57.xml" ContentType="application/vnd.openxmlformats-officedocument.presentationml.slideLayout+xml"/>
  <Override PartName="/ppt/theme/theme27.xml" ContentType="application/vnd.openxmlformats-officedocument.theme+xml"/>
  <Override PartName="/ppt/slideLayouts/slideLayout58.xml" ContentType="application/vnd.openxmlformats-officedocument.presentationml.slideLayout+xml"/>
  <Override PartName="/ppt/theme/theme28.xml" ContentType="application/vnd.openxmlformats-officedocument.theme+xml"/>
  <Override PartName="/ppt/slideLayouts/slideLayout59.xml" ContentType="application/vnd.openxmlformats-officedocument.presentationml.slideLayout+xml"/>
  <Override PartName="/ppt/theme/theme2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59" r:id="rId2"/>
    <p:sldMasterId id="2147484276" r:id="rId3"/>
    <p:sldMasterId id="2147484278" r:id="rId4"/>
    <p:sldMasterId id="2147484280" r:id="rId5"/>
    <p:sldMasterId id="2147484282" r:id="rId6"/>
    <p:sldMasterId id="2147484284" r:id="rId7"/>
    <p:sldMasterId id="2147484286" r:id="rId8"/>
    <p:sldMasterId id="2147484288" r:id="rId9"/>
    <p:sldMasterId id="2147484290" r:id="rId10"/>
    <p:sldMasterId id="2147484292" r:id="rId11"/>
    <p:sldMasterId id="2147484294" r:id="rId12"/>
    <p:sldMasterId id="2147484298" r:id="rId13"/>
    <p:sldMasterId id="2147484300" r:id="rId14"/>
    <p:sldMasterId id="2147484303" r:id="rId15"/>
    <p:sldMasterId id="2147484305" r:id="rId16"/>
    <p:sldMasterId id="2147484307" r:id="rId17"/>
    <p:sldMasterId id="2147484309" r:id="rId18"/>
    <p:sldMasterId id="2147484313" r:id="rId19"/>
    <p:sldMasterId id="2147484315" r:id="rId20"/>
    <p:sldMasterId id="2147484317" r:id="rId21"/>
    <p:sldMasterId id="2147484320" r:id="rId22"/>
    <p:sldMasterId id="2147484376" r:id="rId23"/>
    <p:sldMasterId id="2147484433" r:id="rId24"/>
    <p:sldMasterId id="2147484435" r:id="rId25"/>
    <p:sldMasterId id="2147484437" r:id="rId26"/>
    <p:sldMasterId id="2147484439" r:id="rId27"/>
    <p:sldMasterId id="2147484442" r:id="rId28"/>
    <p:sldMasterId id="2147485141" r:id="rId29"/>
    <p:sldMasterId id="2147485209" r:id="rId30"/>
    <p:sldMasterId id="2147485397" r:id="rId31"/>
  </p:sldMasterIdLst>
  <p:notesMasterIdLst>
    <p:notesMasterId r:id="rId240"/>
  </p:notesMasterIdLst>
  <p:sldIdLst>
    <p:sldId id="354" r:id="rId32"/>
    <p:sldId id="526" r:id="rId33"/>
    <p:sldId id="335" r:id="rId34"/>
    <p:sldId id="484" r:id="rId35"/>
    <p:sldId id="390" r:id="rId36"/>
    <p:sldId id="483" r:id="rId37"/>
    <p:sldId id="485" r:id="rId38"/>
    <p:sldId id="391" r:id="rId39"/>
    <p:sldId id="579" r:id="rId40"/>
    <p:sldId id="350" r:id="rId41"/>
    <p:sldId id="563" r:id="rId42"/>
    <p:sldId id="341" r:id="rId43"/>
    <p:sldId id="544" r:id="rId44"/>
    <p:sldId id="545" r:id="rId45"/>
    <p:sldId id="580" r:id="rId46"/>
    <p:sldId id="549" r:id="rId47"/>
    <p:sldId id="551" r:id="rId48"/>
    <p:sldId id="553" r:id="rId49"/>
    <p:sldId id="554" r:id="rId50"/>
    <p:sldId id="555" r:id="rId51"/>
    <p:sldId id="566" r:id="rId52"/>
    <p:sldId id="567" r:id="rId53"/>
    <p:sldId id="568" r:id="rId54"/>
    <p:sldId id="569" r:id="rId55"/>
    <p:sldId id="570" r:id="rId56"/>
    <p:sldId id="571" r:id="rId57"/>
    <p:sldId id="572" r:id="rId58"/>
    <p:sldId id="573" r:id="rId59"/>
    <p:sldId id="575" r:id="rId60"/>
    <p:sldId id="576" r:id="rId61"/>
    <p:sldId id="577" r:id="rId62"/>
    <p:sldId id="578" r:id="rId63"/>
    <p:sldId id="334" r:id="rId64"/>
    <p:sldId id="486" r:id="rId65"/>
    <p:sldId id="345" r:id="rId66"/>
    <p:sldId id="342" r:id="rId67"/>
    <p:sldId id="343" r:id="rId68"/>
    <p:sldId id="344" r:id="rId69"/>
    <p:sldId id="355" r:id="rId70"/>
    <p:sldId id="492" r:id="rId71"/>
    <p:sldId id="362" r:id="rId72"/>
    <p:sldId id="482" r:id="rId73"/>
    <p:sldId id="516" r:id="rId74"/>
    <p:sldId id="517" r:id="rId75"/>
    <p:sldId id="518" r:id="rId76"/>
    <p:sldId id="504" r:id="rId77"/>
    <p:sldId id="616" r:id="rId78"/>
    <p:sldId id="493" r:id="rId79"/>
    <p:sldId id="507" r:id="rId80"/>
    <p:sldId id="371" r:id="rId81"/>
    <p:sldId id="617" r:id="rId82"/>
    <p:sldId id="488" r:id="rId83"/>
    <p:sldId id="439" r:id="rId84"/>
    <p:sldId id="501" r:id="rId85"/>
    <p:sldId id="508" r:id="rId86"/>
    <p:sldId id="520" r:id="rId87"/>
    <p:sldId id="365" r:id="rId88"/>
    <p:sldId id="366" r:id="rId89"/>
    <p:sldId id="367" r:id="rId90"/>
    <p:sldId id="368" r:id="rId91"/>
    <p:sldId id="369" r:id="rId92"/>
    <p:sldId id="521" r:id="rId93"/>
    <p:sldId id="502" r:id="rId94"/>
    <p:sldId id="618" r:id="rId95"/>
    <p:sldId id="358" r:id="rId96"/>
    <p:sldId id="359" r:id="rId97"/>
    <p:sldId id="503" r:id="rId98"/>
    <p:sldId id="412" r:id="rId99"/>
    <p:sldId id="494" r:id="rId100"/>
    <p:sldId id="524" r:id="rId101"/>
    <p:sldId id="534" r:id="rId102"/>
    <p:sldId id="536" r:id="rId103"/>
    <p:sldId id="535" r:id="rId104"/>
    <p:sldId id="539" r:id="rId105"/>
    <p:sldId id="540" r:id="rId106"/>
    <p:sldId id="614" r:id="rId107"/>
    <p:sldId id="541" r:id="rId108"/>
    <p:sldId id="537" r:id="rId109"/>
    <p:sldId id="615" r:id="rId110"/>
    <p:sldId id="527" r:id="rId111"/>
    <p:sldId id="528" r:id="rId112"/>
    <p:sldId id="529" r:id="rId113"/>
    <p:sldId id="530" r:id="rId114"/>
    <p:sldId id="532" r:id="rId115"/>
    <p:sldId id="542" r:id="rId116"/>
    <p:sldId id="403" r:id="rId117"/>
    <p:sldId id="505" r:id="rId118"/>
    <p:sldId id="506" r:id="rId119"/>
    <p:sldId id="509" r:id="rId120"/>
    <p:sldId id="510" r:id="rId121"/>
    <p:sldId id="511" r:id="rId122"/>
    <p:sldId id="512" r:id="rId123"/>
    <p:sldId id="514" r:id="rId124"/>
    <p:sldId id="515" r:id="rId125"/>
    <p:sldId id="363" r:id="rId126"/>
    <p:sldId id="364" r:id="rId127"/>
    <p:sldId id="370" r:id="rId128"/>
    <p:sldId id="372" r:id="rId129"/>
    <p:sldId id="373" r:id="rId130"/>
    <p:sldId id="619" r:id="rId131"/>
    <p:sldId id="375" r:id="rId132"/>
    <p:sldId id="376" r:id="rId133"/>
    <p:sldId id="377" r:id="rId134"/>
    <p:sldId id="378" r:id="rId135"/>
    <p:sldId id="356" r:id="rId136"/>
    <p:sldId id="360" r:id="rId137"/>
    <p:sldId id="348" r:id="rId138"/>
    <p:sldId id="353" r:id="rId139"/>
    <p:sldId id="379" r:id="rId140"/>
    <p:sldId id="380" r:id="rId141"/>
    <p:sldId id="381" r:id="rId142"/>
    <p:sldId id="382" r:id="rId143"/>
    <p:sldId id="383" r:id="rId144"/>
    <p:sldId id="384" r:id="rId145"/>
    <p:sldId id="581" r:id="rId146"/>
    <p:sldId id="582" r:id="rId147"/>
    <p:sldId id="387" r:id="rId148"/>
    <p:sldId id="388" r:id="rId149"/>
    <p:sldId id="585" r:id="rId150"/>
    <p:sldId id="392" r:id="rId151"/>
    <p:sldId id="587" r:id="rId152"/>
    <p:sldId id="394" r:id="rId153"/>
    <p:sldId id="588" r:id="rId154"/>
    <p:sldId id="589" r:id="rId155"/>
    <p:sldId id="590" r:id="rId156"/>
    <p:sldId id="398" r:id="rId157"/>
    <p:sldId id="399" r:id="rId158"/>
    <p:sldId id="591" r:id="rId159"/>
    <p:sldId id="401" r:id="rId160"/>
    <p:sldId id="592" r:id="rId161"/>
    <p:sldId id="404" r:id="rId162"/>
    <p:sldId id="593" r:id="rId163"/>
    <p:sldId id="620" r:id="rId164"/>
    <p:sldId id="407" r:id="rId165"/>
    <p:sldId id="408" r:id="rId166"/>
    <p:sldId id="595" r:id="rId167"/>
    <p:sldId id="596" r:id="rId168"/>
    <p:sldId id="597" r:id="rId169"/>
    <p:sldId id="598" r:id="rId170"/>
    <p:sldId id="599" r:id="rId171"/>
    <p:sldId id="600" r:id="rId172"/>
    <p:sldId id="601" r:id="rId173"/>
    <p:sldId id="602" r:id="rId174"/>
    <p:sldId id="420" r:id="rId175"/>
    <p:sldId id="421" r:id="rId176"/>
    <p:sldId id="603" r:id="rId177"/>
    <p:sldId id="606" r:id="rId178"/>
    <p:sldId id="605" r:id="rId179"/>
    <p:sldId id="425" r:id="rId180"/>
    <p:sldId id="426" r:id="rId181"/>
    <p:sldId id="427" r:id="rId182"/>
    <p:sldId id="428" r:id="rId183"/>
    <p:sldId id="429" r:id="rId184"/>
    <p:sldId id="430" r:id="rId185"/>
    <p:sldId id="431" r:id="rId186"/>
    <p:sldId id="432" r:id="rId187"/>
    <p:sldId id="621" r:id="rId188"/>
    <p:sldId id="434" r:id="rId189"/>
    <p:sldId id="435" r:id="rId190"/>
    <p:sldId id="436" r:id="rId191"/>
    <p:sldId id="437" r:id="rId192"/>
    <p:sldId id="438" r:id="rId193"/>
    <p:sldId id="440" r:id="rId194"/>
    <p:sldId id="441" r:id="rId195"/>
    <p:sldId id="442" r:id="rId196"/>
    <p:sldId id="443" r:id="rId197"/>
    <p:sldId id="444" r:id="rId198"/>
    <p:sldId id="445" r:id="rId199"/>
    <p:sldId id="446" r:id="rId200"/>
    <p:sldId id="447" r:id="rId201"/>
    <p:sldId id="448" r:id="rId202"/>
    <p:sldId id="449" r:id="rId203"/>
    <p:sldId id="450" r:id="rId204"/>
    <p:sldId id="451" r:id="rId205"/>
    <p:sldId id="452" r:id="rId206"/>
    <p:sldId id="453" r:id="rId207"/>
    <p:sldId id="454" r:id="rId208"/>
    <p:sldId id="455" r:id="rId209"/>
    <p:sldId id="456" r:id="rId210"/>
    <p:sldId id="457" r:id="rId211"/>
    <p:sldId id="458" r:id="rId212"/>
    <p:sldId id="459" r:id="rId213"/>
    <p:sldId id="460" r:id="rId214"/>
    <p:sldId id="461" r:id="rId215"/>
    <p:sldId id="462" r:id="rId216"/>
    <p:sldId id="463" r:id="rId217"/>
    <p:sldId id="464" r:id="rId218"/>
    <p:sldId id="465" r:id="rId219"/>
    <p:sldId id="466" r:id="rId220"/>
    <p:sldId id="467" r:id="rId221"/>
    <p:sldId id="468" r:id="rId222"/>
    <p:sldId id="469" r:id="rId223"/>
    <p:sldId id="470" r:id="rId224"/>
    <p:sldId id="471" r:id="rId225"/>
    <p:sldId id="472" r:id="rId226"/>
    <p:sldId id="473" r:id="rId227"/>
    <p:sldId id="474" r:id="rId228"/>
    <p:sldId id="608" r:id="rId229"/>
    <p:sldId id="609" r:id="rId230"/>
    <p:sldId id="610" r:id="rId231"/>
    <p:sldId id="611" r:id="rId232"/>
    <p:sldId id="612" r:id="rId233"/>
    <p:sldId id="480" r:id="rId234"/>
    <p:sldId id="361" r:id="rId235"/>
    <p:sldId id="499" r:id="rId236"/>
    <p:sldId id="613" r:id="rId237"/>
    <p:sldId id="622" r:id="rId238"/>
    <p:sldId id="623" r:id="rId23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DDDDD"/>
    <a:srgbClr val="CC9900"/>
    <a:srgbClr val="336600"/>
    <a:srgbClr val="060400"/>
    <a:srgbClr val="EFE409"/>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276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75.xml"/><Relationship Id="rId107" Type="http://schemas.openxmlformats.org/officeDocument/2006/relationships/slide" Target="slides/slide76.xml"/><Relationship Id="rId108" Type="http://schemas.openxmlformats.org/officeDocument/2006/relationships/slide" Target="slides/slide77.xml"/><Relationship Id="rId109" Type="http://schemas.openxmlformats.org/officeDocument/2006/relationships/slide" Target="slides/slide78.xml"/><Relationship Id="rId70" Type="http://schemas.openxmlformats.org/officeDocument/2006/relationships/slide" Target="slides/slide39.xml"/><Relationship Id="rId71" Type="http://schemas.openxmlformats.org/officeDocument/2006/relationships/slide" Target="slides/slide40.xml"/><Relationship Id="rId72" Type="http://schemas.openxmlformats.org/officeDocument/2006/relationships/slide" Target="slides/slide41.xml"/><Relationship Id="rId73" Type="http://schemas.openxmlformats.org/officeDocument/2006/relationships/slide" Target="slides/slide42.xml"/><Relationship Id="rId74" Type="http://schemas.openxmlformats.org/officeDocument/2006/relationships/slide" Target="slides/slide43.xml"/><Relationship Id="rId75" Type="http://schemas.openxmlformats.org/officeDocument/2006/relationships/slide" Target="slides/slide44.xml"/><Relationship Id="rId76" Type="http://schemas.openxmlformats.org/officeDocument/2006/relationships/slide" Target="slides/slide45.xml"/><Relationship Id="rId77" Type="http://schemas.openxmlformats.org/officeDocument/2006/relationships/slide" Target="slides/slide46.xml"/><Relationship Id="rId78" Type="http://schemas.openxmlformats.org/officeDocument/2006/relationships/slide" Target="slides/slide47.xml"/><Relationship Id="rId79" Type="http://schemas.openxmlformats.org/officeDocument/2006/relationships/slide" Target="slides/slide48.xml"/><Relationship Id="rId170" Type="http://schemas.openxmlformats.org/officeDocument/2006/relationships/slide" Target="slides/slide139.xml"/><Relationship Id="rId171" Type="http://schemas.openxmlformats.org/officeDocument/2006/relationships/slide" Target="slides/slide140.xml"/><Relationship Id="rId172" Type="http://schemas.openxmlformats.org/officeDocument/2006/relationships/slide" Target="slides/slide141.xml"/><Relationship Id="rId173" Type="http://schemas.openxmlformats.org/officeDocument/2006/relationships/slide" Target="slides/slide142.xml"/><Relationship Id="rId174" Type="http://schemas.openxmlformats.org/officeDocument/2006/relationships/slide" Target="slides/slide143.xml"/><Relationship Id="rId175" Type="http://schemas.openxmlformats.org/officeDocument/2006/relationships/slide" Target="slides/slide144.xml"/><Relationship Id="rId176" Type="http://schemas.openxmlformats.org/officeDocument/2006/relationships/slide" Target="slides/slide145.xml"/><Relationship Id="rId177" Type="http://schemas.openxmlformats.org/officeDocument/2006/relationships/slide" Target="slides/slide146.xml"/><Relationship Id="rId178" Type="http://schemas.openxmlformats.org/officeDocument/2006/relationships/slide" Target="slides/slide147.xml"/><Relationship Id="rId179" Type="http://schemas.openxmlformats.org/officeDocument/2006/relationships/slide" Target="slides/slide148.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10" Type="http://schemas.openxmlformats.org/officeDocument/2006/relationships/slide" Target="slides/slide79.xml"/><Relationship Id="rId111" Type="http://schemas.openxmlformats.org/officeDocument/2006/relationships/slide" Target="slides/slide80.xml"/><Relationship Id="rId112" Type="http://schemas.openxmlformats.org/officeDocument/2006/relationships/slide" Target="slides/slide81.xml"/><Relationship Id="rId113" Type="http://schemas.openxmlformats.org/officeDocument/2006/relationships/slide" Target="slides/slide82.xml"/><Relationship Id="rId114" Type="http://schemas.openxmlformats.org/officeDocument/2006/relationships/slide" Target="slides/slide83.xml"/><Relationship Id="rId115" Type="http://schemas.openxmlformats.org/officeDocument/2006/relationships/slide" Target="slides/slide84.xml"/><Relationship Id="rId116" Type="http://schemas.openxmlformats.org/officeDocument/2006/relationships/slide" Target="slides/slide85.xml"/><Relationship Id="rId117" Type="http://schemas.openxmlformats.org/officeDocument/2006/relationships/slide" Target="slides/slide86.xml"/><Relationship Id="rId118" Type="http://schemas.openxmlformats.org/officeDocument/2006/relationships/slide" Target="slides/slide87.xml"/><Relationship Id="rId119" Type="http://schemas.openxmlformats.org/officeDocument/2006/relationships/slide" Target="slides/slide88.xml"/><Relationship Id="rId200" Type="http://schemas.openxmlformats.org/officeDocument/2006/relationships/slide" Target="slides/slide169.xml"/><Relationship Id="rId201" Type="http://schemas.openxmlformats.org/officeDocument/2006/relationships/slide" Target="slides/slide170.xml"/><Relationship Id="rId202" Type="http://schemas.openxmlformats.org/officeDocument/2006/relationships/slide" Target="slides/slide171.xml"/><Relationship Id="rId203" Type="http://schemas.openxmlformats.org/officeDocument/2006/relationships/slide" Target="slides/slide172.xml"/><Relationship Id="rId204" Type="http://schemas.openxmlformats.org/officeDocument/2006/relationships/slide" Target="slides/slide173.xml"/><Relationship Id="rId205" Type="http://schemas.openxmlformats.org/officeDocument/2006/relationships/slide" Target="slides/slide174.xml"/><Relationship Id="rId206" Type="http://schemas.openxmlformats.org/officeDocument/2006/relationships/slide" Target="slides/slide175.xml"/><Relationship Id="rId207" Type="http://schemas.openxmlformats.org/officeDocument/2006/relationships/slide" Target="slides/slide176.xml"/><Relationship Id="rId208" Type="http://schemas.openxmlformats.org/officeDocument/2006/relationships/slide" Target="slides/slide177.xml"/><Relationship Id="rId209" Type="http://schemas.openxmlformats.org/officeDocument/2006/relationships/slide" Target="slides/slide17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80" Type="http://schemas.openxmlformats.org/officeDocument/2006/relationships/slide" Target="slides/slide49.xml"/><Relationship Id="rId81" Type="http://schemas.openxmlformats.org/officeDocument/2006/relationships/slide" Target="slides/slide50.xml"/><Relationship Id="rId82" Type="http://schemas.openxmlformats.org/officeDocument/2006/relationships/slide" Target="slides/slide51.xml"/><Relationship Id="rId83" Type="http://schemas.openxmlformats.org/officeDocument/2006/relationships/slide" Target="slides/slide52.xml"/><Relationship Id="rId84" Type="http://schemas.openxmlformats.org/officeDocument/2006/relationships/slide" Target="slides/slide53.xml"/><Relationship Id="rId85" Type="http://schemas.openxmlformats.org/officeDocument/2006/relationships/slide" Target="slides/slide54.xml"/><Relationship Id="rId86" Type="http://schemas.openxmlformats.org/officeDocument/2006/relationships/slide" Target="slides/slide55.xml"/><Relationship Id="rId87" Type="http://schemas.openxmlformats.org/officeDocument/2006/relationships/slide" Target="slides/slide56.xml"/><Relationship Id="rId88" Type="http://schemas.openxmlformats.org/officeDocument/2006/relationships/slide" Target="slides/slide57.xml"/><Relationship Id="rId89" Type="http://schemas.openxmlformats.org/officeDocument/2006/relationships/slide" Target="slides/slide58.xml"/><Relationship Id="rId180" Type="http://schemas.openxmlformats.org/officeDocument/2006/relationships/slide" Target="slides/slide149.xml"/><Relationship Id="rId181" Type="http://schemas.openxmlformats.org/officeDocument/2006/relationships/slide" Target="slides/slide150.xml"/><Relationship Id="rId182" Type="http://schemas.openxmlformats.org/officeDocument/2006/relationships/slide" Target="slides/slide151.xml"/><Relationship Id="rId183" Type="http://schemas.openxmlformats.org/officeDocument/2006/relationships/slide" Target="slides/slide152.xml"/><Relationship Id="rId184" Type="http://schemas.openxmlformats.org/officeDocument/2006/relationships/slide" Target="slides/slide153.xml"/><Relationship Id="rId185" Type="http://schemas.openxmlformats.org/officeDocument/2006/relationships/slide" Target="slides/slide154.xml"/><Relationship Id="rId186" Type="http://schemas.openxmlformats.org/officeDocument/2006/relationships/slide" Target="slides/slide155.xml"/><Relationship Id="rId187" Type="http://schemas.openxmlformats.org/officeDocument/2006/relationships/slide" Target="slides/slide156.xml"/><Relationship Id="rId188" Type="http://schemas.openxmlformats.org/officeDocument/2006/relationships/slide" Target="slides/slide157.xml"/><Relationship Id="rId189" Type="http://schemas.openxmlformats.org/officeDocument/2006/relationships/slide" Target="slides/slide158.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20" Type="http://schemas.openxmlformats.org/officeDocument/2006/relationships/slide" Target="slides/slide89.xml"/><Relationship Id="rId121" Type="http://schemas.openxmlformats.org/officeDocument/2006/relationships/slide" Target="slides/slide90.xml"/><Relationship Id="rId122" Type="http://schemas.openxmlformats.org/officeDocument/2006/relationships/slide" Target="slides/slide91.xml"/><Relationship Id="rId123" Type="http://schemas.openxmlformats.org/officeDocument/2006/relationships/slide" Target="slides/slide92.xml"/><Relationship Id="rId124" Type="http://schemas.openxmlformats.org/officeDocument/2006/relationships/slide" Target="slides/slide93.xml"/><Relationship Id="rId125" Type="http://schemas.openxmlformats.org/officeDocument/2006/relationships/slide" Target="slides/slide94.xml"/><Relationship Id="rId126" Type="http://schemas.openxmlformats.org/officeDocument/2006/relationships/slide" Target="slides/slide95.xml"/><Relationship Id="rId127" Type="http://schemas.openxmlformats.org/officeDocument/2006/relationships/slide" Target="slides/slide96.xml"/><Relationship Id="rId128" Type="http://schemas.openxmlformats.org/officeDocument/2006/relationships/slide" Target="slides/slide97.xml"/><Relationship Id="rId129" Type="http://schemas.openxmlformats.org/officeDocument/2006/relationships/slide" Target="slides/slide98.xml"/><Relationship Id="rId210" Type="http://schemas.openxmlformats.org/officeDocument/2006/relationships/slide" Target="slides/slide179.xml"/><Relationship Id="rId211" Type="http://schemas.openxmlformats.org/officeDocument/2006/relationships/slide" Target="slides/slide180.xml"/><Relationship Id="rId212" Type="http://schemas.openxmlformats.org/officeDocument/2006/relationships/slide" Target="slides/slide181.xml"/><Relationship Id="rId213" Type="http://schemas.openxmlformats.org/officeDocument/2006/relationships/slide" Target="slides/slide182.xml"/><Relationship Id="rId214" Type="http://schemas.openxmlformats.org/officeDocument/2006/relationships/slide" Target="slides/slide183.xml"/><Relationship Id="rId215" Type="http://schemas.openxmlformats.org/officeDocument/2006/relationships/slide" Target="slides/slide184.xml"/><Relationship Id="rId216" Type="http://schemas.openxmlformats.org/officeDocument/2006/relationships/slide" Target="slides/slide185.xml"/><Relationship Id="rId217" Type="http://schemas.openxmlformats.org/officeDocument/2006/relationships/slide" Target="slides/slide186.xml"/><Relationship Id="rId218" Type="http://schemas.openxmlformats.org/officeDocument/2006/relationships/slide" Target="slides/slide187.xml"/><Relationship Id="rId219" Type="http://schemas.openxmlformats.org/officeDocument/2006/relationships/slide" Target="slides/slide188.xml"/><Relationship Id="rId90" Type="http://schemas.openxmlformats.org/officeDocument/2006/relationships/slide" Target="slides/slide59.xml"/><Relationship Id="rId91" Type="http://schemas.openxmlformats.org/officeDocument/2006/relationships/slide" Target="slides/slide60.xml"/><Relationship Id="rId92" Type="http://schemas.openxmlformats.org/officeDocument/2006/relationships/slide" Target="slides/slide61.xml"/><Relationship Id="rId93" Type="http://schemas.openxmlformats.org/officeDocument/2006/relationships/slide" Target="slides/slide62.xml"/><Relationship Id="rId94" Type="http://schemas.openxmlformats.org/officeDocument/2006/relationships/slide" Target="slides/slide63.xml"/><Relationship Id="rId95" Type="http://schemas.openxmlformats.org/officeDocument/2006/relationships/slide" Target="slides/slide64.xml"/><Relationship Id="rId96" Type="http://schemas.openxmlformats.org/officeDocument/2006/relationships/slide" Target="slides/slide65.xml"/><Relationship Id="rId97" Type="http://schemas.openxmlformats.org/officeDocument/2006/relationships/slide" Target="slides/slide66.xml"/><Relationship Id="rId98" Type="http://schemas.openxmlformats.org/officeDocument/2006/relationships/slide" Target="slides/slide67.xml"/><Relationship Id="rId99" Type="http://schemas.openxmlformats.org/officeDocument/2006/relationships/slide" Target="slides/slide68.xml"/><Relationship Id="rId190" Type="http://schemas.openxmlformats.org/officeDocument/2006/relationships/slide" Target="slides/slide159.xml"/><Relationship Id="rId191" Type="http://schemas.openxmlformats.org/officeDocument/2006/relationships/slide" Target="slides/slide160.xml"/><Relationship Id="rId192" Type="http://schemas.openxmlformats.org/officeDocument/2006/relationships/slide" Target="slides/slide161.xml"/><Relationship Id="rId193" Type="http://schemas.openxmlformats.org/officeDocument/2006/relationships/slide" Target="slides/slide162.xml"/><Relationship Id="rId194" Type="http://schemas.openxmlformats.org/officeDocument/2006/relationships/slide" Target="slides/slide163.xml"/><Relationship Id="rId195" Type="http://schemas.openxmlformats.org/officeDocument/2006/relationships/slide" Target="slides/slide164.xml"/><Relationship Id="rId196" Type="http://schemas.openxmlformats.org/officeDocument/2006/relationships/slide" Target="slides/slide165.xml"/><Relationship Id="rId197" Type="http://schemas.openxmlformats.org/officeDocument/2006/relationships/slide" Target="slides/slide166.xml"/><Relationship Id="rId198" Type="http://schemas.openxmlformats.org/officeDocument/2006/relationships/slide" Target="slides/slide167.xml"/><Relationship Id="rId199" Type="http://schemas.openxmlformats.org/officeDocument/2006/relationships/slide" Target="slides/slide168.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 Target="slides/slide1.xml"/><Relationship Id="rId33" Type="http://schemas.openxmlformats.org/officeDocument/2006/relationships/slide" Target="slides/slide2.xml"/><Relationship Id="rId34" Type="http://schemas.openxmlformats.org/officeDocument/2006/relationships/slide" Target="slides/slide3.xml"/><Relationship Id="rId35" Type="http://schemas.openxmlformats.org/officeDocument/2006/relationships/slide" Target="slides/slide4.xml"/><Relationship Id="rId36" Type="http://schemas.openxmlformats.org/officeDocument/2006/relationships/slide" Target="slides/slide5.xml"/><Relationship Id="rId37" Type="http://schemas.openxmlformats.org/officeDocument/2006/relationships/slide" Target="slides/slide6.xml"/><Relationship Id="rId38" Type="http://schemas.openxmlformats.org/officeDocument/2006/relationships/slide" Target="slides/slide7.xml"/><Relationship Id="rId39" Type="http://schemas.openxmlformats.org/officeDocument/2006/relationships/slide" Target="slides/slide8.xml"/><Relationship Id="rId130" Type="http://schemas.openxmlformats.org/officeDocument/2006/relationships/slide" Target="slides/slide99.xml"/><Relationship Id="rId131" Type="http://schemas.openxmlformats.org/officeDocument/2006/relationships/slide" Target="slides/slide100.xml"/><Relationship Id="rId132" Type="http://schemas.openxmlformats.org/officeDocument/2006/relationships/slide" Target="slides/slide101.xml"/><Relationship Id="rId133" Type="http://schemas.openxmlformats.org/officeDocument/2006/relationships/slide" Target="slides/slide102.xml"/><Relationship Id="rId220" Type="http://schemas.openxmlformats.org/officeDocument/2006/relationships/slide" Target="slides/slide189.xml"/><Relationship Id="rId221" Type="http://schemas.openxmlformats.org/officeDocument/2006/relationships/slide" Target="slides/slide190.xml"/><Relationship Id="rId222" Type="http://schemas.openxmlformats.org/officeDocument/2006/relationships/slide" Target="slides/slide191.xml"/><Relationship Id="rId223" Type="http://schemas.openxmlformats.org/officeDocument/2006/relationships/slide" Target="slides/slide192.xml"/><Relationship Id="rId224" Type="http://schemas.openxmlformats.org/officeDocument/2006/relationships/slide" Target="slides/slide193.xml"/><Relationship Id="rId225" Type="http://schemas.openxmlformats.org/officeDocument/2006/relationships/slide" Target="slides/slide194.xml"/><Relationship Id="rId226" Type="http://schemas.openxmlformats.org/officeDocument/2006/relationships/slide" Target="slides/slide195.xml"/><Relationship Id="rId227" Type="http://schemas.openxmlformats.org/officeDocument/2006/relationships/slide" Target="slides/slide196.xml"/><Relationship Id="rId228" Type="http://schemas.openxmlformats.org/officeDocument/2006/relationships/slide" Target="slides/slide197.xml"/><Relationship Id="rId229" Type="http://schemas.openxmlformats.org/officeDocument/2006/relationships/slide" Target="slides/slide198.xml"/><Relationship Id="rId134" Type="http://schemas.openxmlformats.org/officeDocument/2006/relationships/slide" Target="slides/slide103.xml"/><Relationship Id="rId135" Type="http://schemas.openxmlformats.org/officeDocument/2006/relationships/slide" Target="slides/slide104.xml"/><Relationship Id="rId136" Type="http://schemas.openxmlformats.org/officeDocument/2006/relationships/slide" Target="slides/slide105.xml"/><Relationship Id="rId137" Type="http://schemas.openxmlformats.org/officeDocument/2006/relationships/slide" Target="slides/slide106.xml"/><Relationship Id="rId138" Type="http://schemas.openxmlformats.org/officeDocument/2006/relationships/slide" Target="slides/slide107.xml"/><Relationship Id="rId139" Type="http://schemas.openxmlformats.org/officeDocument/2006/relationships/slide" Target="slides/slide108.xml"/><Relationship Id="rId40" Type="http://schemas.openxmlformats.org/officeDocument/2006/relationships/slide" Target="slides/slide9.xml"/><Relationship Id="rId41" Type="http://schemas.openxmlformats.org/officeDocument/2006/relationships/slide" Target="slides/slide10.xml"/><Relationship Id="rId42" Type="http://schemas.openxmlformats.org/officeDocument/2006/relationships/slide" Target="slides/slide11.xml"/><Relationship Id="rId43" Type="http://schemas.openxmlformats.org/officeDocument/2006/relationships/slide" Target="slides/slide12.xml"/><Relationship Id="rId44" Type="http://schemas.openxmlformats.org/officeDocument/2006/relationships/slide" Target="slides/slide13.xml"/><Relationship Id="rId45" Type="http://schemas.openxmlformats.org/officeDocument/2006/relationships/slide" Target="slides/slide14.xml"/><Relationship Id="rId46" Type="http://schemas.openxmlformats.org/officeDocument/2006/relationships/slide" Target="slides/slide15.xml"/><Relationship Id="rId47" Type="http://schemas.openxmlformats.org/officeDocument/2006/relationships/slide" Target="slides/slide16.xml"/><Relationship Id="rId48" Type="http://schemas.openxmlformats.org/officeDocument/2006/relationships/slide" Target="slides/slide17.xml"/><Relationship Id="rId49" Type="http://schemas.openxmlformats.org/officeDocument/2006/relationships/slide" Target="slides/slide18.xml"/><Relationship Id="rId140" Type="http://schemas.openxmlformats.org/officeDocument/2006/relationships/slide" Target="slides/slide109.xml"/><Relationship Id="rId141" Type="http://schemas.openxmlformats.org/officeDocument/2006/relationships/slide" Target="slides/slide110.xml"/><Relationship Id="rId142" Type="http://schemas.openxmlformats.org/officeDocument/2006/relationships/slide" Target="slides/slide111.xml"/><Relationship Id="rId143" Type="http://schemas.openxmlformats.org/officeDocument/2006/relationships/slide" Target="slides/slide112.xml"/><Relationship Id="rId144" Type="http://schemas.openxmlformats.org/officeDocument/2006/relationships/slide" Target="slides/slide113.xml"/><Relationship Id="rId145" Type="http://schemas.openxmlformats.org/officeDocument/2006/relationships/slide" Target="slides/slide114.xml"/><Relationship Id="rId146" Type="http://schemas.openxmlformats.org/officeDocument/2006/relationships/slide" Target="slides/slide115.xml"/><Relationship Id="rId147" Type="http://schemas.openxmlformats.org/officeDocument/2006/relationships/slide" Target="slides/slide116.xml"/><Relationship Id="rId148" Type="http://schemas.openxmlformats.org/officeDocument/2006/relationships/slide" Target="slides/slide117.xml"/><Relationship Id="rId149" Type="http://schemas.openxmlformats.org/officeDocument/2006/relationships/slide" Target="slides/slide118.xml"/><Relationship Id="rId230" Type="http://schemas.openxmlformats.org/officeDocument/2006/relationships/slide" Target="slides/slide199.xml"/><Relationship Id="rId231" Type="http://schemas.openxmlformats.org/officeDocument/2006/relationships/slide" Target="slides/slide200.xml"/><Relationship Id="rId232" Type="http://schemas.openxmlformats.org/officeDocument/2006/relationships/slide" Target="slides/slide201.xml"/><Relationship Id="rId233" Type="http://schemas.openxmlformats.org/officeDocument/2006/relationships/slide" Target="slides/slide202.xml"/><Relationship Id="rId234" Type="http://schemas.openxmlformats.org/officeDocument/2006/relationships/slide" Target="slides/slide203.xml"/><Relationship Id="rId235" Type="http://schemas.openxmlformats.org/officeDocument/2006/relationships/slide" Target="slides/slide204.xml"/><Relationship Id="rId236" Type="http://schemas.openxmlformats.org/officeDocument/2006/relationships/slide" Target="slides/slide205.xml"/><Relationship Id="rId237" Type="http://schemas.openxmlformats.org/officeDocument/2006/relationships/slide" Target="slides/slide206.xml"/><Relationship Id="rId238" Type="http://schemas.openxmlformats.org/officeDocument/2006/relationships/slide" Target="slides/slide207.xml"/><Relationship Id="rId239" Type="http://schemas.openxmlformats.org/officeDocument/2006/relationships/slide" Target="slides/slide208.xml"/><Relationship Id="rId50" Type="http://schemas.openxmlformats.org/officeDocument/2006/relationships/slide" Target="slides/slide19.xml"/><Relationship Id="rId51" Type="http://schemas.openxmlformats.org/officeDocument/2006/relationships/slide" Target="slides/slide20.xml"/><Relationship Id="rId52" Type="http://schemas.openxmlformats.org/officeDocument/2006/relationships/slide" Target="slides/slide21.xml"/><Relationship Id="rId53" Type="http://schemas.openxmlformats.org/officeDocument/2006/relationships/slide" Target="slides/slide22.xml"/><Relationship Id="rId54" Type="http://schemas.openxmlformats.org/officeDocument/2006/relationships/slide" Target="slides/slide23.xml"/><Relationship Id="rId55" Type="http://schemas.openxmlformats.org/officeDocument/2006/relationships/slide" Target="slides/slide24.xml"/><Relationship Id="rId56" Type="http://schemas.openxmlformats.org/officeDocument/2006/relationships/slide" Target="slides/slide25.xml"/><Relationship Id="rId57" Type="http://schemas.openxmlformats.org/officeDocument/2006/relationships/slide" Target="slides/slide26.xml"/><Relationship Id="rId58" Type="http://schemas.openxmlformats.org/officeDocument/2006/relationships/slide" Target="slides/slide27.xml"/><Relationship Id="rId59" Type="http://schemas.openxmlformats.org/officeDocument/2006/relationships/slide" Target="slides/slide28.xml"/><Relationship Id="rId150" Type="http://schemas.openxmlformats.org/officeDocument/2006/relationships/slide" Target="slides/slide119.xml"/><Relationship Id="rId151" Type="http://schemas.openxmlformats.org/officeDocument/2006/relationships/slide" Target="slides/slide120.xml"/><Relationship Id="rId152" Type="http://schemas.openxmlformats.org/officeDocument/2006/relationships/slide" Target="slides/slide121.xml"/><Relationship Id="rId153" Type="http://schemas.openxmlformats.org/officeDocument/2006/relationships/slide" Target="slides/slide122.xml"/><Relationship Id="rId154" Type="http://schemas.openxmlformats.org/officeDocument/2006/relationships/slide" Target="slides/slide123.xml"/><Relationship Id="rId155" Type="http://schemas.openxmlformats.org/officeDocument/2006/relationships/slide" Target="slides/slide124.xml"/><Relationship Id="rId156" Type="http://schemas.openxmlformats.org/officeDocument/2006/relationships/slide" Target="slides/slide125.xml"/><Relationship Id="rId157" Type="http://schemas.openxmlformats.org/officeDocument/2006/relationships/slide" Target="slides/slide126.xml"/><Relationship Id="rId158" Type="http://schemas.openxmlformats.org/officeDocument/2006/relationships/slide" Target="slides/slide127.xml"/><Relationship Id="rId159" Type="http://schemas.openxmlformats.org/officeDocument/2006/relationships/slide" Target="slides/slide128.xml"/><Relationship Id="rId240" Type="http://schemas.openxmlformats.org/officeDocument/2006/relationships/notesMaster" Target="notesMasters/notesMaster1.xml"/><Relationship Id="rId241" Type="http://schemas.openxmlformats.org/officeDocument/2006/relationships/printerSettings" Target="printerSettings/printerSettings1.bin"/><Relationship Id="rId242" Type="http://schemas.openxmlformats.org/officeDocument/2006/relationships/presProps" Target="presProps.xml"/><Relationship Id="rId243" Type="http://schemas.openxmlformats.org/officeDocument/2006/relationships/viewProps" Target="viewProps.xml"/><Relationship Id="rId244" Type="http://schemas.openxmlformats.org/officeDocument/2006/relationships/theme" Target="theme/theme1.xml"/><Relationship Id="rId245" Type="http://schemas.openxmlformats.org/officeDocument/2006/relationships/tableStyles" Target="tableStyles.xml"/><Relationship Id="rId60" Type="http://schemas.openxmlformats.org/officeDocument/2006/relationships/slide" Target="slides/slide29.xml"/><Relationship Id="rId61" Type="http://schemas.openxmlformats.org/officeDocument/2006/relationships/slide" Target="slides/slide30.xml"/><Relationship Id="rId62" Type="http://schemas.openxmlformats.org/officeDocument/2006/relationships/slide" Target="slides/slide31.xml"/><Relationship Id="rId63" Type="http://schemas.openxmlformats.org/officeDocument/2006/relationships/slide" Target="slides/slide32.xml"/><Relationship Id="rId64" Type="http://schemas.openxmlformats.org/officeDocument/2006/relationships/slide" Target="slides/slide33.xml"/><Relationship Id="rId65" Type="http://schemas.openxmlformats.org/officeDocument/2006/relationships/slide" Target="slides/slide34.xml"/><Relationship Id="rId66" Type="http://schemas.openxmlformats.org/officeDocument/2006/relationships/slide" Target="slides/slide35.xml"/><Relationship Id="rId67" Type="http://schemas.openxmlformats.org/officeDocument/2006/relationships/slide" Target="slides/slide36.xml"/><Relationship Id="rId68" Type="http://schemas.openxmlformats.org/officeDocument/2006/relationships/slide" Target="slides/slide37.xml"/><Relationship Id="rId69" Type="http://schemas.openxmlformats.org/officeDocument/2006/relationships/slide" Target="slides/slide38.xml"/><Relationship Id="rId160" Type="http://schemas.openxmlformats.org/officeDocument/2006/relationships/slide" Target="slides/slide129.xml"/><Relationship Id="rId161" Type="http://schemas.openxmlformats.org/officeDocument/2006/relationships/slide" Target="slides/slide130.xml"/><Relationship Id="rId162" Type="http://schemas.openxmlformats.org/officeDocument/2006/relationships/slide" Target="slides/slide131.xml"/><Relationship Id="rId163" Type="http://schemas.openxmlformats.org/officeDocument/2006/relationships/slide" Target="slides/slide132.xml"/><Relationship Id="rId164" Type="http://schemas.openxmlformats.org/officeDocument/2006/relationships/slide" Target="slides/slide133.xml"/><Relationship Id="rId165" Type="http://schemas.openxmlformats.org/officeDocument/2006/relationships/slide" Target="slides/slide134.xml"/><Relationship Id="rId166" Type="http://schemas.openxmlformats.org/officeDocument/2006/relationships/slide" Target="slides/slide135.xml"/><Relationship Id="rId167" Type="http://schemas.openxmlformats.org/officeDocument/2006/relationships/slide" Target="slides/slide136.xml"/><Relationship Id="rId168" Type="http://schemas.openxmlformats.org/officeDocument/2006/relationships/slide" Target="slides/slide137.xml"/><Relationship Id="rId169" Type="http://schemas.openxmlformats.org/officeDocument/2006/relationships/slide" Target="slides/slide138.xml"/><Relationship Id="rId100" Type="http://schemas.openxmlformats.org/officeDocument/2006/relationships/slide" Target="slides/slide69.xml"/><Relationship Id="rId101" Type="http://schemas.openxmlformats.org/officeDocument/2006/relationships/slide" Target="slides/slide70.xml"/><Relationship Id="rId102" Type="http://schemas.openxmlformats.org/officeDocument/2006/relationships/slide" Target="slides/slide71.xml"/><Relationship Id="rId103" Type="http://schemas.openxmlformats.org/officeDocument/2006/relationships/slide" Target="slides/slide72.xml"/><Relationship Id="rId104" Type="http://schemas.openxmlformats.org/officeDocument/2006/relationships/slide" Target="slides/slide73.xml"/><Relationship Id="rId105"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22" charset="0"/>
                <a:ea typeface="+mn-ea"/>
                <a:cs typeface="+mn-cs"/>
              </a:defRPr>
            </a:lvl1pPr>
          </a:lstStyle>
          <a:p>
            <a:pPr>
              <a:defRPr/>
            </a:pPr>
            <a:endParaRPr lang="en-US"/>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22" charset="0"/>
                <a:ea typeface="+mn-ea"/>
                <a:cs typeface="+mn-cs"/>
              </a:defRPr>
            </a:lvl1pPr>
          </a:lstStyle>
          <a:p>
            <a:pPr>
              <a:defRPr/>
            </a:pPr>
            <a:endParaRPr lang="en-US"/>
          </a:p>
        </p:txBody>
      </p:sp>
      <p:sp>
        <p:nvSpPr>
          <p:cNvPr id="10342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22" charset="0"/>
                <a:ea typeface="+mn-ea"/>
                <a:cs typeface="+mn-cs"/>
              </a:defRPr>
            </a:lvl1pPr>
          </a:lstStyle>
          <a:p>
            <a:pPr>
              <a:defRPr/>
            </a:pPr>
            <a:endParaRPr 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F5397CD6-C0AE-4040-9A22-2BC8EB8A9FDE}" type="slidenum">
              <a:rPr lang="en-US"/>
              <a:pPr>
                <a:defRPr/>
              </a:pPr>
              <a:t>‹#›</a:t>
            </a:fld>
            <a:endParaRPr lang="en-US"/>
          </a:p>
        </p:txBody>
      </p:sp>
    </p:spTree>
    <p:extLst>
      <p:ext uri="{BB962C8B-B14F-4D97-AF65-F5344CB8AC3E}">
        <p14:creationId xmlns:p14="http://schemas.microsoft.com/office/powerpoint/2010/main" val="26255986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22"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mn-cs"/>
      </a:defRPr>
    </a:lvl2pPr>
    <a:lvl3pPr marL="914400" algn="l" rtl="0" eaLnBrk="0" fontAlgn="base" hangingPunct="0">
      <a:spcBef>
        <a:spcPct val="30000"/>
      </a:spcBef>
      <a:spcAft>
        <a:spcPct val="0"/>
      </a:spcAft>
      <a:defRPr sz="1200" kern="1200">
        <a:solidFill>
          <a:schemeClr val="tx1"/>
        </a:solidFill>
        <a:latin typeface="Arial" pitchFamily="2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Arial" pitchFamily="2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pitchFamily="22"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ph type="sldImg"/>
          </p:nvPr>
        </p:nvSpPr>
        <p:spPr>
          <a:solidFill>
            <a:srgbClr val="FFFFFF"/>
          </a:solidFill>
          <a:ln/>
        </p:spPr>
      </p:sp>
      <p:sp>
        <p:nvSpPr>
          <p:cNvPr id="106498"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noTextEdit="1"/>
          </p:cNvSpPr>
          <p:nvPr>
            <p:ph type="sldImg"/>
          </p:nvPr>
        </p:nvSpPr>
        <p:spPr>
          <a:ln/>
        </p:spPr>
      </p:sp>
      <p:sp>
        <p:nvSpPr>
          <p:cNvPr id="1269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3C123C68-AFB1-BA4B-9090-09A810C6BAA7}" type="slidenum">
              <a:rPr lang="en-US" sz="1200">
                <a:solidFill>
                  <a:srgbClr val="000000"/>
                </a:solidFill>
                <a:latin typeface="Arial" charset="0"/>
              </a:rPr>
              <a:pPr algn="r"/>
              <a:t>125</a:t>
            </a:fld>
            <a:endParaRPr lang="en-US" sz="1200">
              <a:solidFill>
                <a:srgbClr val="000000"/>
              </a:solidFill>
              <a:latin typeface="Arial" charset="0"/>
            </a:endParaRPr>
          </a:p>
        </p:txBody>
      </p:sp>
      <p:sp>
        <p:nvSpPr>
          <p:cNvPr id="333826" name="Rectangle 2"/>
          <p:cNvSpPr>
            <a:spLocks noChangeArrowheads="1"/>
          </p:cNvSpPr>
          <p:nvPr>
            <p:ph type="sldImg"/>
          </p:nvPr>
        </p:nvSpPr>
        <p:spPr>
          <a:solidFill>
            <a:srgbClr val="FFFFFF"/>
          </a:solidFill>
          <a:ln/>
        </p:spPr>
      </p:sp>
      <p:sp>
        <p:nvSpPr>
          <p:cNvPr id="33382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ChangeArrowheads="1"/>
          </p:cNvSpPr>
          <p:nvPr>
            <p:ph type="sldImg"/>
          </p:nvPr>
        </p:nvSpPr>
        <p:spPr>
          <a:solidFill>
            <a:srgbClr val="FFFFFF"/>
          </a:solidFill>
          <a:ln/>
        </p:spPr>
      </p:sp>
      <p:sp>
        <p:nvSpPr>
          <p:cNvPr id="335874"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ChangeArrowheads="1"/>
          </p:cNvSpPr>
          <p:nvPr>
            <p:ph type="sldImg"/>
          </p:nvPr>
        </p:nvSpPr>
        <p:spPr>
          <a:solidFill>
            <a:srgbClr val="FFFFFF"/>
          </a:solidFill>
          <a:ln/>
        </p:spPr>
      </p:sp>
      <p:sp>
        <p:nvSpPr>
          <p:cNvPr id="33792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06DAB13-3423-8C40-9A70-59D541B7D761}" type="slidenum">
              <a:rPr lang="en-US" sz="1200">
                <a:latin typeface="Arial" charset="0"/>
              </a:rPr>
              <a:pPr/>
              <a:t>128</a:t>
            </a:fld>
            <a:endParaRPr lang="en-US" sz="1200">
              <a:latin typeface="Arial" charset="0"/>
            </a:endParaRPr>
          </a:p>
        </p:txBody>
      </p:sp>
      <p:sp>
        <p:nvSpPr>
          <p:cNvPr id="339970" name="Rectangle 2"/>
          <p:cNvSpPr>
            <a:spLocks noRot="1" noChangeArrowheads="1" noTextEdit="1"/>
          </p:cNvSpPr>
          <p:nvPr>
            <p:ph type="sldImg"/>
          </p:nvPr>
        </p:nvSpPr>
        <p:spPr>
          <a:ln/>
        </p:spPr>
      </p:sp>
      <p:sp>
        <p:nvSpPr>
          <p:cNvPr id="339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ChangeArrowheads="1"/>
          </p:cNvSpPr>
          <p:nvPr>
            <p:ph type="sldImg"/>
          </p:nvPr>
        </p:nvSpPr>
        <p:spPr>
          <a:solidFill>
            <a:srgbClr val="FFFFFF"/>
          </a:solidFill>
          <a:ln/>
        </p:spPr>
      </p:sp>
      <p:sp>
        <p:nvSpPr>
          <p:cNvPr id="342018"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B3F66C3-A770-2D4A-A290-8FBFB071BF93}" type="slidenum">
              <a:rPr lang="en-US" sz="1200">
                <a:latin typeface="Arial" charset="0"/>
              </a:rPr>
              <a:pPr/>
              <a:t>130</a:t>
            </a:fld>
            <a:endParaRPr lang="en-US" sz="1200">
              <a:latin typeface="Arial" charset="0"/>
            </a:endParaRPr>
          </a:p>
        </p:txBody>
      </p:sp>
      <p:sp>
        <p:nvSpPr>
          <p:cNvPr id="344066" name="Rectangle 2"/>
          <p:cNvSpPr>
            <a:spLocks noRo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2"/>
          <p:cNvSpPr>
            <a:spLocks noChangeArrowheads="1"/>
          </p:cNvSpPr>
          <p:nvPr>
            <p:ph type="sldImg"/>
          </p:nvPr>
        </p:nvSpPr>
        <p:spPr>
          <a:solidFill>
            <a:srgbClr val="FFFFFF"/>
          </a:solidFill>
          <a:ln/>
        </p:spPr>
      </p:sp>
      <p:sp>
        <p:nvSpPr>
          <p:cNvPr id="346114"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CDEFD31-BA6B-1647-A634-BC593157358F}" type="slidenum">
              <a:rPr lang="en-US" sz="1200">
                <a:latin typeface="Arial" charset="0"/>
              </a:rPr>
              <a:pPr/>
              <a:t>132</a:t>
            </a:fld>
            <a:endParaRPr lang="en-US" sz="1200">
              <a:latin typeface="Arial" charset="0"/>
            </a:endParaRPr>
          </a:p>
        </p:txBody>
      </p:sp>
      <p:sp>
        <p:nvSpPr>
          <p:cNvPr id="348162" name="Rectangle 2"/>
          <p:cNvSpPr>
            <a:spLocks noRo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C9CD7D7-833C-6348-939C-1CD101C5CB0D}" type="slidenum">
              <a:rPr lang="en-US" sz="1200">
                <a:solidFill>
                  <a:srgbClr val="000000"/>
                </a:solidFill>
                <a:latin typeface="Arial" charset="0"/>
              </a:rPr>
              <a:pPr/>
              <a:t>133</a:t>
            </a:fld>
            <a:endParaRPr lang="en-US" sz="1200">
              <a:solidFill>
                <a:srgbClr val="000000"/>
              </a:solidFill>
              <a:latin typeface="Arial" charset="0"/>
            </a:endParaRPr>
          </a:p>
        </p:txBody>
      </p:sp>
      <p:sp>
        <p:nvSpPr>
          <p:cNvPr id="350210" name="Rectangle 2"/>
          <p:cNvSpPr>
            <a:spLocks noChangeArrowheads="1"/>
          </p:cNvSpPr>
          <p:nvPr>
            <p:ph type="sldImg"/>
          </p:nvPr>
        </p:nvSpPr>
        <p:spPr>
          <a:solidFill>
            <a:srgbClr val="FFFFFF"/>
          </a:solidFill>
          <a:ln/>
        </p:spPr>
      </p:sp>
      <p:sp>
        <p:nvSpPr>
          <p:cNvPr id="35021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ChangeArrowheads="1"/>
          </p:cNvSpPr>
          <p:nvPr>
            <p:ph type="sldImg"/>
          </p:nvPr>
        </p:nvSpPr>
        <p:spPr>
          <a:solidFill>
            <a:srgbClr val="FFFFFF"/>
          </a:solidFill>
          <a:ln/>
        </p:spPr>
      </p:sp>
      <p:sp>
        <p:nvSpPr>
          <p:cNvPr id="352258"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090B75E-A999-4245-AD08-3D3CBFDC4448}" type="slidenum">
              <a:rPr lang="en-US" sz="1200">
                <a:solidFill>
                  <a:srgbClr val="000000"/>
                </a:solidFill>
                <a:latin typeface="Arial" charset="0"/>
              </a:rPr>
              <a:pPr/>
              <a:t>14</a:t>
            </a:fld>
            <a:endParaRPr lang="en-US" sz="1200">
              <a:solidFill>
                <a:srgbClr val="000000"/>
              </a:solidFill>
              <a:latin typeface="Arial" charset="0"/>
            </a:endParaRPr>
          </a:p>
        </p:txBody>
      </p:sp>
      <p:sp>
        <p:nvSpPr>
          <p:cNvPr id="129026" name="Rectangle 2"/>
          <p:cNvSpPr>
            <a:spLocks noChangeArrowheads="1"/>
          </p:cNvSpPr>
          <p:nvPr>
            <p:ph type="sldImg"/>
          </p:nvPr>
        </p:nvSpPr>
        <p:spPr>
          <a:solidFill>
            <a:srgbClr val="FFFFFF"/>
          </a:solidFill>
          <a:ln/>
        </p:spPr>
      </p:sp>
      <p:sp>
        <p:nvSpPr>
          <p:cNvPr id="12902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25BA4F7-2EA6-1242-8FAA-020029E4C6EF}" type="slidenum">
              <a:rPr lang="en-US" sz="1200">
                <a:solidFill>
                  <a:srgbClr val="000000"/>
                </a:solidFill>
                <a:latin typeface="Arial" charset="0"/>
              </a:rPr>
              <a:pPr/>
              <a:t>135</a:t>
            </a:fld>
            <a:endParaRPr lang="en-US" sz="1200">
              <a:solidFill>
                <a:srgbClr val="000000"/>
              </a:solidFill>
              <a:latin typeface="Arial" charset="0"/>
            </a:endParaRPr>
          </a:p>
        </p:txBody>
      </p:sp>
      <p:sp>
        <p:nvSpPr>
          <p:cNvPr id="354306" name="Rectangle 2"/>
          <p:cNvSpPr>
            <a:spLocks noChangeArrowheads="1"/>
          </p:cNvSpPr>
          <p:nvPr>
            <p:ph type="sldImg"/>
          </p:nvPr>
        </p:nvSpPr>
        <p:spPr>
          <a:solidFill>
            <a:srgbClr val="FFFFFF"/>
          </a:solidFill>
          <a:ln/>
        </p:spPr>
      </p:sp>
      <p:sp>
        <p:nvSpPr>
          <p:cNvPr id="35430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p:cNvSpPr>
            <a:spLocks noChangeArrowheads="1"/>
          </p:cNvSpPr>
          <p:nvPr>
            <p:ph type="sldImg"/>
          </p:nvPr>
        </p:nvSpPr>
        <p:spPr>
          <a:solidFill>
            <a:srgbClr val="FFFFFF"/>
          </a:solidFill>
          <a:ln/>
        </p:spPr>
      </p:sp>
      <p:sp>
        <p:nvSpPr>
          <p:cNvPr id="356354"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2"/>
          <p:cNvSpPr>
            <a:spLocks noChangeArrowheads="1" noTextEdit="1"/>
          </p:cNvSpPr>
          <p:nvPr>
            <p:ph type="sldImg"/>
          </p:nvPr>
        </p:nvSpPr>
        <p:spPr>
          <a:ln/>
        </p:spPr>
      </p:sp>
      <p:sp>
        <p:nvSpPr>
          <p:cNvPr id="3584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9E8D97DB-31F1-5F45-BD26-28432B387856}" type="slidenum">
              <a:rPr lang="en-US" sz="1200">
                <a:solidFill>
                  <a:srgbClr val="000000"/>
                </a:solidFill>
                <a:latin typeface="Arial" charset="0"/>
              </a:rPr>
              <a:pPr algn="r"/>
              <a:t>138</a:t>
            </a:fld>
            <a:endParaRPr lang="en-US" sz="1200">
              <a:solidFill>
                <a:srgbClr val="000000"/>
              </a:solidFill>
              <a:latin typeface="Arial" charset="0"/>
            </a:endParaRPr>
          </a:p>
        </p:txBody>
      </p:sp>
      <p:sp>
        <p:nvSpPr>
          <p:cNvPr id="360450" name="Rectangle 2"/>
          <p:cNvSpPr>
            <a:spLocks noChangeArrowheads="1"/>
          </p:cNvSpPr>
          <p:nvPr>
            <p:ph type="sldImg"/>
          </p:nvPr>
        </p:nvSpPr>
        <p:spPr>
          <a:solidFill>
            <a:srgbClr val="FFFFFF"/>
          </a:solidFill>
          <a:ln/>
        </p:spPr>
      </p:sp>
      <p:sp>
        <p:nvSpPr>
          <p:cNvPr id="36045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ChangeArrowheads="1" noTextEdit="1"/>
          </p:cNvSpPr>
          <p:nvPr>
            <p:ph type="sldImg"/>
          </p:nvPr>
        </p:nvSpPr>
        <p:spPr>
          <a:ln/>
        </p:spPr>
      </p:sp>
      <p:sp>
        <p:nvSpPr>
          <p:cNvPr id="3624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2"/>
          <p:cNvSpPr>
            <a:spLocks noChangeArrowheads="1" noTextEdit="1"/>
          </p:cNvSpPr>
          <p:nvPr>
            <p:ph type="sldImg"/>
          </p:nvPr>
        </p:nvSpPr>
        <p:spPr>
          <a:ln/>
        </p:spPr>
      </p:sp>
      <p:sp>
        <p:nvSpPr>
          <p:cNvPr id="3645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AFD7A4E8-4B55-DA44-9B17-290C64195F53}" type="slidenum">
              <a:rPr lang="en-US" sz="1200">
                <a:solidFill>
                  <a:srgbClr val="000000"/>
                </a:solidFill>
                <a:latin typeface="Arial" charset="0"/>
              </a:rPr>
              <a:pPr algn="r"/>
              <a:t>141</a:t>
            </a:fld>
            <a:endParaRPr lang="en-US" sz="1200">
              <a:solidFill>
                <a:srgbClr val="000000"/>
              </a:solidFill>
              <a:latin typeface="Arial" charset="0"/>
            </a:endParaRPr>
          </a:p>
        </p:txBody>
      </p:sp>
      <p:sp>
        <p:nvSpPr>
          <p:cNvPr id="366594" name="Rectangle 2"/>
          <p:cNvSpPr>
            <a:spLocks noChangeArrowheads="1"/>
          </p:cNvSpPr>
          <p:nvPr>
            <p:ph type="sldImg"/>
          </p:nvPr>
        </p:nvSpPr>
        <p:spPr>
          <a:solidFill>
            <a:srgbClr val="FFFFFF"/>
          </a:solidFill>
          <a:ln/>
        </p:spPr>
      </p:sp>
      <p:sp>
        <p:nvSpPr>
          <p:cNvPr id="36659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3C060270-7F7A-B345-8E5B-C3B5A59AA641}" type="slidenum">
              <a:rPr lang="en-US" sz="1200">
                <a:solidFill>
                  <a:srgbClr val="000000"/>
                </a:solidFill>
                <a:latin typeface="Arial" charset="0"/>
              </a:rPr>
              <a:pPr algn="r"/>
              <a:t>142</a:t>
            </a:fld>
            <a:endParaRPr lang="en-US" sz="1200">
              <a:solidFill>
                <a:srgbClr val="000000"/>
              </a:solidFill>
              <a:latin typeface="Arial" charset="0"/>
            </a:endParaRPr>
          </a:p>
        </p:txBody>
      </p:sp>
      <p:sp>
        <p:nvSpPr>
          <p:cNvPr id="368642" name="Rectangle 2"/>
          <p:cNvSpPr>
            <a:spLocks noChangeArrowheads="1"/>
          </p:cNvSpPr>
          <p:nvPr>
            <p:ph type="sldImg"/>
          </p:nvPr>
        </p:nvSpPr>
        <p:spPr>
          <a:solidFill>
            <a:srgbClr val="FFFFFF"/>
          </a:solidFill>
          <a:ln/>
        </p:spPr>
      </p:sp>
      <p:sp>
        <p:nvSpPr>
          <p:cNvPr id="36864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C2F01D2C-1005-6E48-BE91-4FCD3CF68D75}" type="slidenum">
              <a:rPr lang="en-US" sz="1200">
                <a:solidFill>
                  <a:srgbClr val="000000"/>
                </a:solidFill>
                <a:latin typeface="Arial" charset="0"/>
              </a:rPr>
              <a:pPr algn="r"/>
              <a:t>143</a:t>
            </a:fld>
            <a:endParaRPr lang="en-US" sz="1200">
              <a:solidFill>
                <a:srgbClr val="000000"/>
              </a:solidFill>
              <a:latin typeface="Arial" charset="0"/>
            </a:endParaRPr>
          </a:p>
        </p:txBody>
      </p:sp>
      <p:sp>
        <p:nvSpPr>
          <p:cNvPr id="370690" name="Rectangle 2"/>
          <p:cNvSpPr>
            <a:spLocks noChangeArrowheads="1"/>
          </p:cNvSpPr>
          <p:nvPr>
            <p:ph type="sldImg"/>
          </p:nvPr>
        </p:nvSpPr>
        <p:spPr>
          <a:solidFill>
            <a:srgbClr val="FFFFFF"/>
          </a:solidFill>
          <a:ln/>
        </p:spPr>
      </p:sp>
      <p:sp>
        <p:nvSpPr>
          <p:cNvPr id="37069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ChangeArrowheads="1"/>
          </p:cNvSpPr>
          <p:nvPr>
            <p:ph type="sldImg"/>
          </p:nvPr>
        </p:nvSpPr>
        <p:spPr>
          <a:solidFill>
            <a:srgbClr val="FFFFFF"/>
          </a:solidFill>
          <a:ln/>
        </p:spPr>
      </p:sp>
      <p:sp>
        <p:nvSpPr>
          <p:cNvPr id="372738"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469D93A-6553-7B4D-AEEC-D419EB461678}" type="slidenum">
              <a:rPr lang="en-US" sz="1200">
                <a:solidFill>
                  <a:srgbClr val="000000"/>
                </a:solidFill>
                <a:latin typeface="Arial" charset="0"/>
              </a:rPr>
              <a:pPr/>
              <a:t>15</a:t>
            </a:fld>
            <a:endParaRPr lang="en-US" sz="1200">
              <a:solidFill>
                <a:srgbClr val="000000"/>
              </a:solidFill>
              <a:latin typeface="Arial" charset="0"/>
            </a:endParaRPr>
          </a:p>
        </p:txBody>
      </p:sp>
      <p:sp>
        <p:nvSpPr>
          <p:cNvPr id="131074" name="Rectangle 2"/>
          <p:cNvSpPr>
            <a:spLocks noChangeArrowheads="1"/>
          </p:cNvSpPr>
          <p:nvPr>
            <p:ph type="sldImg"/>
          </p:nvPr>
        </p:nvSpPr>
        <p:spPr>
          <a:solidFill>
            <a:srgbClr val="FFFFFF"/>
          </a:solidFill>
          <a:ln/>
        </p:spPr>
      </p:sp>
      <p:sp>
        <p:nvSpPr>
          <p:cNvPr id="13107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ChangeArrowheads="1" noTextEdit="1"/>
          </p:cNvSpPr>
          <p:nvPr>
            <p:ph type="sldImg"/>
          </p:nvPr>
        </p:nvSpPr>
        <p:spPr>
          <a:ln/>
        </p:spPr>
      </p:sp>
      <p:sp>
        <p:nvSpPr>
          <p:cNvPr id="3747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ChangeArrowheads="1"/>
          </p:cNvSpPr>
          <p:nvPr>
            <p:ph type="sldImg"/>
          </p:nvPr>
        </p:nvSpPr>
        <p:spPr>
          <a:solidFill>
            <a:srgbClr val="FFFFFF"/>
          </a:solidFill>
          <a:ln/>
        </p:spPr>
      </p:sp>
      <p:sp>
        <p:nvSpPr>
          <p:cNvPr id="376834"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ChangeArrowheads="1"/>
          </p:cNvSpPr>
          <p:nvPr>
            <p:ph type="sldImg"/>
          </p:nvPr>
        </p:nvSpPr>
        <p:spPr>
          <a:solidFill>
            <a:srgbClr val="FFFFFF"/>
          </a:solidFill>
          <a:ln/>
        </p:spPr>
      </p:sp>
      <p:sp>
        <p:nvSpPr>
          <p:cNvPr id="37888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ChangeArrowheads="1"/>
          </p:cNvSpPr>
          <p:nvPr>
            <p:ph type="sldImg"/>
          </p:nvPr>
        </p:nvSpPr>
        <p:spPr>
          <a:solidFill>
            <a:srgbClr val="FFFFFF"/>
          </a:solidFill>
          <a:ln/>
        </p:spPr>
      </p:sp>
      <p:sp>
        <p:nvSpPr>
          <p:cNvPr id="380930"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ChangeArrowheads="1"/>
          </p:cNvSpPr>
          <p:nvPr>
            <p:ph type="sldImg"/>
          </p:nvPr>
        </p:nvSpPr>
        <p:spPr>
          <a:solidFill>
            <a:srgbClr val="FFFFFF"/>
          </a:solidFill>
          <a:ln/>
        </p:spPr>
      </p:sp>
      <p:sp>
        <p:nvSpPr>
          <p:cNvPr id="382978"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ChangeArrowheads="1" noTextEdit="1"/>
          </p:cNvSpPr>
          <p:nvPr>
            <p:ph type="sldImg"/>
          </p:nvPr>
        </p:nvSpPr>
        <p:spPr>
          <a:ln/>
        </p:spPr>
      </p:sp>
      <p:sp>
        <p:nvSpPr>
          <p:cNvPr id="3850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ChangeArrowheads="1"/>
          </p:cNvSpPr>
          <p:nvPr>
            <p:ph type="sldImg"/>
          </p:nvPr>
        </p:nvSpPr>
        <p:spPr>
          <a:solidFill>
            <a:srgbClr val="FFFFFF"/>
          </a:solidFill>
          <a:ln/>
        </p:spPr>
      </p:sp>
      <p:sp>
        <p:nvSpPr>
          <p:cNvPr id="387074"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ChangeArrowheads="1"/>
          </p:cNvSpPr>
          <p:nvPr>
            <p:ph type="sldImg"/>
          </p:nvPr>
        </p:nvSpPr>
        <p:spPr>
          <a:solidFill>
            <a:srgbClr val="FFFFFF"/>
          </a:solidFill>
          <a:ln/>
        </p:spPr>
      </p:sp>
      <p:sp>
        <p:nvSpPr>
          <p:cNvPr id="38912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BF8CE02-9EFC-AD4A-B497-F7D4027197D6}" type="slidenum">
              <a:rPr lang="en-US" sz="1200">
                <a:solidFill>
                  <a:srgbClr val="000000"/>
                </a:solidFill>
                <a:latin typeface="Arial" charset="0"/>
              </a:rPr>
              <a:pPr/>
              <a:t>153</a:t>
            </a:fld>
            <a:endParaRPr lang="en-US" sz="1200">
              <a:solidFill>
                <a:srgbClr val="000000"/>
              </a:solidFill>
              <a:latin typeface="Arial" charset="0"/>
            </a:endParaRPr>
          </a:p>
        </p:txBody>
      </p:sp>
      <p:sp>
        <p:nvSpPr>
          <p:cNvPr id="391170" name="Slide Image Placeholder 1"/>
          <p:cNvSpPr>
            <a:spLocks noGrp="1" noRot="1" noChangeAspect="1" noTextEdit="1"/>
          </p:cNvSpPr>
          <p:nvPr>
            <p:ph type="sldImg"/>
          </p:nvPr>
        </p:nvSpPr>
        <p:spPr>
          <a:solidFill>
            <a:srgbClr val="FFFFFF"/>
          </a:solidFill>
          <a:ln/>
        </p:spPr>
      </p:sp>
      <p:sp>
        <p:nvSpPr>
          <p:cNvPr id="391171" name="Notes Placeholder 2"/>
          <p:cNvSpPr>
            <a:spLocks noGrp="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
        <p:nvSpPr>
          <p:cNvPr id="3911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fld id="{E9C7F363-A57A-494A-BA75-C5DFC6BF6571}" type="slidenum">
              <a:rPr lang="en-US" sz="1200">
                <a:solidFill>
                  <a:srgbClr val="000000"/>
                </a:solidFill>
                <a:latin typeface="Calibri" charset="0"/>
              </a:rPr>
              <a:pPr algn="r" eaLnBrk="1" hangingPunct="1"/>
              <a:t>153</a:t>
            </a:fld>
            <a:endParaRPr lang="en-US" sz="1200">
              <a:solidFill>
                <a:srgbClr val="000000"/>
              </a:solidFill>
              <a:latin typeface="Calibri"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F1E23A7-503C-B740-B7F0-F3397766A50F}" type="slidenum">
              <a:rPr lang="en-US" sz="1200">
                <a:solidFill>
                  <a:srgbClr val="000000"/>
                </a:solidFill>
                <a:latin typeface="Arial" charset="0"/>
              </a:rPr>
              <a:pPr/>
              <a:t>154</a:t>
            </a:fld>
            <a:endParaRPr lang="en-US" sz="1200">
              <a:solidFill>
                <a:srgbClr val="000000"/>
              </a:solidFill>
              <a:latin typeface="Arial" charset="0"/>
            </a:endParaRPr>
          </a:p>
        </p:txBody>
      </p:sp>
      <p:sp>
        <p:nvSpPr>
          <p:cNvPr id="393218" name="Slide Image Placeholder 1"/>
          <p:cNvSpPr>
            <a:spLocks noGrp="1" noRot="1" noChangeAspect="1" noTextEdit="1"/>
          </p:cNvSpPr>
          <p:nvPr>
            <p:ph type="sldImg"/>
          </p:nvPr>
        </p:nvSpPr>
        <p:spPr>
          <a:solidFill>
            <a:srgbClr val="FFFFFF"/>
          </a:solidFill>
          <a:ln/>
        </p:spPr>
      </p:sp>
      <p:sp>
        <p:nvSpPr>
          <p:cNvPr id="393219" name="Notes Placeholder 2"/>
          <p:cNvSpPr>
            <a:spLocks noGrp="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
        <p:nvSpPr>
          <p:cNvPr id="39322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fld id="{4AACF0F3-9963-E347-B92A-22F5C950F49E}" type="slidenum">
              <a:rPr lang="en-US" sz="1200">
                <a:solidFill>
                  <a:srgbClr val="000000"/>
                </a:solidFill>
                <a:latin typeface="Calibri" charset="0"/>
              </a:rPr>
              <a:pPr algn="r" eaLnBrk="1" hangingPunct="1"/>
              <a:t>154</a:t>
            </a:fld>
            <a:endParaRPr lang="en-US" sz="1200">
              <a:solidFill>
                <a:srgbClr val="000000"/>
              </a:solidFil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1070C93-2EDE-EF44-98AE-C6241A2DBA7B}" type="slidenum">
              <a:rPr lang="en-US" sz="1200">
                <a:solidFill>
                  <a:srgbClr val="000000"/>
                </a:solidFill>
                <a:latin typeface="Arial" charset="0"/>
              </a:rPr>
              <a:pPr/>
              <a:t>16</a:t>
            </a:fld>
            <a:endParaRPr lang="en-US" sz="1200">
              <a:solidFill>
                <a:srgbClr val="000000"/>
              </a:solidFill>
              <a:latin typeface="Arial" charset="0"/>
            </a:endParaRPr>
          </a:p>
        </p:txBody>
      </p:sp>
      <p:sp>
        <p:nvSpPr>
          <p:cNvPr id="133122" name="Rectangle 1026"/>
          <p:cNvSpPr>
            <a:spLocks noChangeArrowheads="1"/>
          </p:cNvSpPr>
          <p:nvPr>
            <p:ph type="sldImg"/>
          </p:nvPr>
        </p:nvSpPr>
        <p:spPr>
          <a:solidFill>
            <a:srgbClr val="FFFFFF"/>
          </a:solidFill>
          <a:ln/>
        </p:spPr>
      </p:sp>
      <p:sp>
        <p:nvSpPr>
          <p:cNvPr id="133123" name="Rectangle 1027"/>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ChangeArrowheads="1"/>
          </p:cNvSpPr>
          <p:nvPr>
            <p:ph type="sldImg"/>
          </p:nvPr>
        </p:nvSpPr>
        <p:spPr>
          <a:solidFill>
            <a:srgbClr val="FFFFFF"/>
          </a:solidFill>
          <a:ln/>
        </p:spPr>
      </p:sp>
      <p:sp>
        <p:nvSpPr>
          <p:cNvPr id="395266"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E4F22C9-E704-0A41-AE97-2D90BE5E5D72}" type="slidenum">
              <a:rPr lang="en-US" sz="1200">
                <a:solidFill>
                  <a:srgbClr val="000000"/>
                </a:solidFill>
                <a:latin typeface="Arial" charset="0"/>
              </a:rPr>
              <a:pPr/>
              <a:t>156</a:t>
            </a:fld>
            <a:endParaRPr lang="en-US" sz="1200">
              <a:solidFill>
                <a:srgbClr val="000000"/>
              </a:solidFill>
              <a:latin typeface="Arial" charset="0"/>
            </a:endParaRPr>
          </a:p>
        </p:txBody>
      </p:sp>
      <p:sp>
        <p:nvSpPr>
          <p:cNvPr id="397314" name="Rectangle 2"/>
          <p:cNvSpPr>
            <a:spLocks noChangeArrowheads="1" noTextEdit="1"/>
          </p:cNvSpPr>
          <p:nvPr>
            <p:ph type="sldImg"/>
          </p:nvPr>
        </p:nvSpPr>
        <p:spPr>
          <a:ln/>
        </p:spPr>
      </p:sp>
      <p:sp>
        <p:nvSpPr>
          <p:cNvPr id="397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08CF4E5-02C3-AD4F-AF9F-E76101082560}" type="slidenum">
              <a:rPr lang="en-US" sz="1200">
                <a:latin typeface="Arial" charset="0"/>
              </a:rPr>
              <a:pPr/>
              <a:t>157</a:t>
            </a:fld>
            <a:endParaRPr lang="en-US" sz="1200">
              <a:latin typeface="Arial" charset="0"/>
            </a:endParaRPr>
          </a:p>
        </p:txBody>
      </p:sp>
      <p:sp>
        <p:nvSpPr>
          <p:cNvPr id="399362" name="Rectangle 2"/>
          <p:cNvSpPr>
            <a:spLocks noRot="1" noChangeArrowheads="1" noTextEdit="1"/>
          </p:cNvSpPr>
          <p:nvPr>
            <p:ph type="sldImg"/>
          </p:nvPr>
        </p:nvSpPr>
        <p:spPr>
          <a:ln/>
        </p:spPr>
      </p:sp>
      <p:sp>
        <p:nvSpPr>
          <p:cNvPr id="399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ChangeArrowheads="1"/>
          </p:cNvSpPr>
          <p:nvPr>
            <p:ph type="sldImg"/>
          </p:nvPr>
        </p:nvSpPr>
        <p:spPr>
          <a:solidFill>
            <a:srgbClr val="FFFFFF"/>
          </a:solidFill>
          <a:ln/>
        </p:spPr>
      </p:sp>
      <p:sp>
        <p:nvSpPr>
          <p:cNvPr id="401410"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97FA2BB-CB3C-D740-8970-BDBDF7EDBB17}" type="slidenum">
              <a:rPr lang="en-US" sz="1200">
                <a:solidFill>
                  <a:srgbClr val="000000"/>
                </a:solidFill>
                <a:latin typeface="Arial" charset="0"/>
              </a:rPr>
              <a:pPr/>
              <a:t>159</a:t>
            </a:fld>
            <a:endParaRPr lang="en-US" sz="1200">
              <a:solidFill>
                <a:srgbClr val="000000"/>
              </a:solidFill>
              <a:latin typeface="Arial" charset="0"/>
            </a:endParaRPr>
          </a:p>
        </p:txBody>
      </p:sp>
      <p:sp>
        <p:nvSpPr>
          <p:cNvPr id="403458" name="Rectangle 2"/>
          <p:cNvSpPr>
            <a:spLocks noChangeArrowheads="1" noTextEdit="1"/>
          </p:cNvSpPr>
          <p:nvPr>
            <p:ph type="sldImg"/>
          </p:nvPr>
        </p:nvSpPr>
        <p:spPr>
          <a:ln/>
        </p:spPr>
      </p:sp>
      <p:sp>
        <p:nvSpPr>
          <p:cNvPr id="403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8828A6B-901F-C44C-90E8-AE3AADF0018D}" type="slidenum">
              <a:rPr lang="en-US" sz="1200">
                <a:solidFill>
                  <a:srgbClr val="000000"/>
                </a:solidFill>
                <a:latin typeface="Arial" charset="0"/>
              </a:rPr>
              <a:pPr/>
              <a:t>160</a:t>
            </a:fld>
            <a:endParaRPr lang="en-US" sz="1200">
              <a:solidFill>
                <a:srgbClr val="000000"/>
              </a:solidFill>
              <a:latin typeface="Arial" charset="0"/>
            </a:endParaRPr>
          </a:p>
        </p:txBody>
      </p:sp>
      <p:sp>
        <p:nvSpPr>
          <p:cNvPr id="405506" name="Rectangle 2"/>
          <p:cNvSpPr>
            <a:spLocks noChangeArrowheads="1" noTextEdit="1"/>
          </p:cNvSpPr>
          <p:nvPr>
            <p:ph type="sldImg"/>
          </p:nvPr>
        </p:nvSpPr>
        <p:spPr>
          <a:ln/>
        </p:spPr>
      </p:sp>
      <p:sp>
        <p:nvSpPr>
          <p:cNvPr id="405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7A2D889-223F-FD44-B7CD-4246D71E0AFB}" type="slidenum">
              <a:rPr lang="en-US" sz="1200">
                <a:solidFill>
                  <a:srgbClr val="000000"/>
                </a:solidFill>
                <a:latin typeface="Arial" charset="0"/>
              </a:rPr>
              <a:pPr/>
              <a:t>161</a:t>
            </a:fld>
            <a:endParaRPr lang="en-US" sz="1200">
              <a:solidFill>
                <a:srgbClr val="000000"/>
              </a:solidFill>
              <a:latin typeface="Arial" charset="0"/>
            </a:endParaRPr>
          </a:p>
        </p:txBody>
      </p:sp>
      <p:sp>
        <p:nvSpPr>
          <p:cNvPr id="407554" name="Rectangle 2"/>
          <p:cNvSpPr>
            <a:spLocks noChangeArrowheads="1" noTextEdit="1"/>
          </p:cNvSpPr>
          <p:nvPr>
            <p:ph type="sldImg"/>
          </p:nvPr>
        </p:nvSpPr>
        <p:spPr>
          <a:ln/>
        </p:spPr>
      </p:sp>
      <p:sp>
        <p:nvSpPr>
          <p:cNvPr id="407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8F274C3-5A76-1649-94BD-45AEA46362D6}" type="slidenum">
              <a:rPr lang="en-US" sz="1200">
                <a:solidFill>
                  <a:srgbClr val="000000"/>
                </a:solidFill>
                <a:latin typeface="Arial" charset="0"/>
              </a:rPr>
              <a:pPr/>
              <a:t>162</a:t>
            </a:fld>
            <a:endParaRPr lang="en-US" sz="1200">
              <a:solidFill>
                <a:srgbClr val="000000"/>
              </a:solidFill>
              <a:latin typeface="Arial" charset="0"/>
            </a:endParaRPr>
          </a:p>
        </p:txBody>
      </p:sp>
      <p:sp>
        <p:nvSpPr>
          <p:cNvPr id="409602" name="Rectangle 2"/>
          <p:cNvSpPr>
            <a:spLocks noChangeArrowheads="1"/>
          </p:cNvSpPr>
          <p:nvPr>
            <p:ph type="sldImg"/>
          </p:nvPr>
        </p:nvSpPr>
        <p:spPr>
          <a:solidFill>
            <a:srgbClr val="FFFFFF"/>
          </a:solidFill>
          <a:ln/>
        </p:spPr>
      </p:sp>
      <p:sp>
        <p:nvSpPr>
          <p:cNvPr id="40960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BA8E1AD-610D-DC4C-8E20-C6104FEB503C}" type="slidenum">
              <a:rPr lang="en-US" sz="1200">
                <a:solidFill>
                  <a:srgbClr val="000000"/>
                </a:solidFill>
                <a:latin typeface="Arial" charset="0"/>
              </a:rPr>
              <a:pPr/>
              <a:t>163</a:t>
            </a:fld>
            <a:endParaRPr lang="en-US" sz="1200">
              <a:solidFill>
                <a:srgbClr val="000000"/>
              </a:solidFill>
              <a:latin typeface="Arial" charset="0"/>
            </a:endParaRPr>
          </a:p>
        </p:txBody>
      </p:sp>
      <p:sp>
        <p:nvSpPr>
          <p:cNvPr id="411650" name="Rectangle 2"/>
          <p:cNvSpPr>
            <a:spLocks noChangeArrowheads="1"/>
          </p:cNvSpPr>
          <p:nvPr>
            <p:ph type="sldImg"/>
          </p:nvPr>
        </p:nvSpPr>
        <p:spPr>
          <a:solidFill>
            <a:srgbClr val="FFFFFF"/>
          </a:solidFill>
          <a:ln/>
        </p:spPr>
      </p:sp>
      <p:sp>
        <p:nvSpPr>
          <p:cNvPr id="41165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56F9F6D-985D-A348-87BF-E538E955F486}" type="slidenum">
              <a:rPr lang="en-US" sz="1200">
                <a:solidFill>
                  <a:srgbClr val="000000"/>
                </a:solidFill>
                <a:latin typeface="Arial" charset="0"/>
              </a:rPr>
              <a:pPr/>
              <a:t>164</a:t>
            </a:fld>
            <a:endParaRPr lang="en-US" sz="1200">
              <a:solidFill>
                <a:srgbClr val="000000"/>
              </a:solidFill>
              <a:latin typeface="Arial" charset="0"/>
            </a:endParaRPr>
          </a:p>
        </p:txBody>
      </p:sp>
      <p:sp>
        <p:nvSpPr>
          <p:cNvPr id="413698" name="Rectangle 2"/>
          <p:cNvSpPr>
            <a:spLocks noChangeArrowheads="1"/>
          </p:cNvSpPr>
          <p:nvPr>
            <p:ph type="sldImg"/>
          </p:nvPr>
        </p:nvSpPr>
        <p:spPr>
          <a:solidFill>
            <a:srgbClr val="FFFFFF"/>
          </a:solidFill>
          <a:ln/>
        </p:spPr>
      </p:sp>
      <p:sp>
        <p:nvSpPr>
          <p:cNvPr id="41369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E35BA03-10FE-8F46-AA63-B7195A2B0F35}" type="slidenum">
              <a:rPr lang="en-US" sz="1200">
                <a:solidFill>
                  <a:srgbClr val="000000"/>
                </a:solidFill>
                <a:latin typeface="Arial" charset="0"/>
              </a:rPr>
              <a:pPr/>
              <a:t>17</a:t>
            </a:fld>
            <a:endParaRPr lang="en-US" sz="1200">
              <a:solidFill>
                <a:srgbClr val="000000"/>
              </a:solidFill>
              <a:latin typeface="Arial" charset="0"/>
            </a:endParaRPr>
          </a:p>
        </p:txBody>
      </p:sp>
      <p:sp>
        <p:nvSpPr>
          <p:cNvPr id="135170" name="Rectangle 2"/>
          <p:cNvSpPr>
            <a:spLocks noGrp="1" noRot="1" noChangeAspect="1" noChangeArrowheads="1"/>
          </p:cNvSpPr>
          <p:nvPr>
            <p:ph type="sldImg"/>
          </p:nvPr>
        </p:nvSpPr>
        <p:spPr>
          <a:solidFill>
            <a:srgbClr val="FFFFFF"/>
          </a:solidFill>
          <a:ln/>
        </p:spPr>
      </p:sp>
      <p:sp>
        <p:nvSpPr>
          <p:cNvPr id="13517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DE12975-BF02-2E45-8267-595A23873252}" type="slidenum">
              <a:rPr lang="en-US" sz="1200">
                <a:solidFill>
                  <a:srgbClr val="000000"/>
                </a:solidFill>
                <a:latin typeface="Arial" charset="0"/>
              </a:rPr>
              <a:pPr/>
              <a:t>165</a:t>
            </a:fld>
            <a:endParaRPr lang="en-US" sz="1200">
              <a:solidFill>
                <a:srgbClr val="000000"/>
              </a:solidFill>
              <a:latin typeface="Arial" charset="0"/>
            </a:endParaRPr>
          </a:p>
        </p:txBody>
      </p:sp>
      <p:sp>
        <p:nvSpPr>
          <p:cNvPr id="415746" name="Rectangle 2"/>
          <p:cNvSpPr>
            <a:spLocks noChangeArrowheads="1" noTextEdit="1"/>
          </p:cNvSpPr>
          <p:nvPr>
            <p:ph type="sldImg"/>
          </p:nvPr>
        </p:nvSpPr>
        <p:spPr>
          <a:ln/>
        </p:spPr>
      </p:sp>
      <p:sp>
        <p:nvSpPr>
          <p:cNvPr id="415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022650A-4672-FC45-88DC-2B5C6A24F88A}" type="slidenum">
              <a:rPr lang="en-US" sz="1200">
                <a:solidFill>
                  <a:srgbClr val="000000"/>
                </a:solidFill>
                <a:latin typeface="Arial" charset="0"/>
              </a:rPr>
              <a:pPr/>
              <a:t>166</a:t>
            </a:fld>
            <a:endParaRPr lang="en-US" sz="1200">
              <a:solidFill>
                <a:srgbClr val="000000"/>
              </a:solidFill>
              <a:latin typeface="Arial" charset="0"/>
            </a:endParaRPr>
          </a:p>
        </p:txBody>
      </p:sp>
      <p:sp>
        <p:nvSpPr>
          <p:cNvPr id="417794" name="Rectangle 2"/>
          <p:cNvSpPr>
            <a:spLocks noChangeArrowheads="1" noTextEdit="1"/>
          </p:cNvSpPr>
          <p:nvPr>
            <p:ph type="sldImg"/>
          </p:nvPr>
        </p:nvSpPr>
        <p:spPr>
          <a:ln/>
        </p:spPr>
      </p:sp>
      <p:sp>
        <p:nvSpPr>
          <p:cNvPr id="417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41FEC8C-AE65-0640-9AE3-09A589FABACE}" type="slidenum">
              <a:rPr lang="en-US" sz="1200">
                <a:solidFill>
                  <a:srgbClr val="000000"/>
                </a:solidFill>
                <a:latin typeface="Arial" charset="0"/>
              </a:rPr>
              <a:pPr/>
              <a:t>167</a:t>
            </a:fld>
            <a:endParaRPr lang="en-US" sz="1200">
              <a:solidFill>
                <a:srgbClr val="000000"/>
              </a:solidFill>
              <a:latin typeface="Arial" charset="0"/>
            </a:endParaRPr>
          </a:p>
        </p:txBody>
      </p:sp>
      <p:sp>
        <p:nvSpPr>
          <p:cNvPr id="419842" name="Rectangle 2"/>
          <p:cNvSpPr>
            <a:spLocks noChangeArrowheads="1"/>
          </p:cNvSpPr>
          <p:nvPr>
            <p:ph type="sldImg"/>
          </p:nvPr>
        </p:nvSpPr>
        <p:spPr>
          <a:solidFill>
            <a:srgbClr val="FFFFFF"/>
          </a:solidFill>
          <a:ln/>
        </p:spPr>
      </p:sp>
      <p:sp>
        <p:nvSpPr>
          <p:cNvPr id="41984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2826414-F265-FA44-A564-177D16F2015D}" type="slidenum">
              <a:rPr lang="en-US" sz="1200">
                <a:solidFill>
                  <a:srgbClr val="000000"/>
                </a:solidFill>
                <a:latin typeface="Arial" charset="0"/>
              </a:rPr>
              <a:pPr/>
              <a:t>168</a:t>
            </a:fld>
            <a:endParaRPr lang="en-US" sz="1200">
              <a:solidFill>
                <a:srgbClr val="000000"/>
              </a:solidFill>
              <a:latin typeface="Arial" charset="0"/>
            </a:endParaRPr>
          </a:p>
        </p:txBody>
      </p:sp>
      <p:sp>
        <p:nvSpPr>
          <p:cNvPr id="421890" name="Rectangle 2"/>
          <p:cNvSpPr>
            <a:spLocks noChangeArrowheads="1"/>
          </p:cNvSpPr>
          <p:nvPr>
            <p:ph type="sldImg"/>
          </p:nvPr>
        </p:nvSpPr>
        <p:spPr>
          <a:solidFill>
            <a:srgbClr val="FFFFFF"/>
          </a:solidFill>
          <a:ln/>
        </p:spPr>
      </p:sp>
      <p:sp>
        <p:nvSpPr>
          <p:cNvPr id="42189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41D7881-9073-384D-8790-D4F40C4EDEC0}" type="slidenum">
              <a:rPr lang="en-US" sz="1200">
                <a:solidFill>
                  <a:srgbClr val="000000"/>
                </a:solidFill>
                <a:latin typeface="Arial" charset="0"/>
              </a:rPr>
              <a:pPr/>
              <a:t>169</a:t>
            </a:fld>
            <a:endParaRPr lang="en-US" sz="1200">
              <a:solidFill>
                <a:srgbClr val="000000"/>
              </a:solidFill>
              <a:latin typeface="Arial" charset="0"/>
            </a:endParaRPr>
          </a:p>
        </p:txBody>
      </p:sp>
      <p:sp>
        <p:nvSpPr>
          <p:cNvPr id="423938" name="Rectangle 1026"/>
          <p:cNvSpPr>
            <a:spLocks noChangeArrowheads="1"/>
          </p:cNvSpPr>
          <p:nvPr>
            <p:ph type="sldImg"/>
          </p:nvPr>
        </p:nvSpPr>
        <p:spPr>
          <a:solidFill>
            <a:srgbClr val="FFFFFF"/>
          </a:solidFill>
          <a:ln/>
        </p:spPr>
      </p:sp>
      <p:sp>
        <p:nvSpPr>
          <p:cNvPr id="423939" name="Rectangle 1027"/>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0E7255C-02F5-1E4B-9995-5F78FBB4CBB0}" type="slidenum">
              <a:rPr lang="en-US" sz="1200">
                <a:solidFill>
                  <a:srgbClr val="000000"/>
                </a:solidFill>
                <a:latin typeface="Arial" charset="0"/>
              </a:rPr>
              <a:pPr/>
              <a:t>170</a:t>
            </a:fld>
            <a:endParaRPr lang="en-US" sz="1200">
              <a:solidFill>
                <a:srgbClr val="000000"/>
              </a:solidFill>
              <a:latin typeface="Arial" charset="0"/>
            </a:endParaRPr>
          </a:p>
        </p:txBody>
      </p:sp>
      <p:sp>
        <p:nvSpPr>
          <p:cNvPr id="425986" name="Rectangle 2"/>
          <p:cNvSpPr>
            <a:spLocks noChangeArrowheads="1"/>
          </p:cNvSpPr>
          <p:nvPr>
            <p:ph type="sldImg"/>
          </p:nvPr>
        </p:nvSpPr>
        <p:spPr>
          <a:solidFill>
            <a:srgbClr val="FFFFFF"/>
          </a:solidFill>
          <a:ln/>
        </p:spPr>
      </p:sp>
      <p:sp>
        <p:nvSpPr>
          <p:cNvPr id="42598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D8C6A84-2A40-5349-8F2C-AAF6B0AACDDE}" type="slidenum">
              <a:rPr lang="en-US" sz="1200">
                <a:solidFill>
                  <a:srgbClr val="000000"/>
                </a:solidFill>
                <a:latin typeface="Arial" charset="0"/>
              </a:rPr>
              <a:pPr/>
              <a:t>171</a:t>
            </a:fld>
            <a:endParaRPr lang="en-US" sz="1200">
              <a:solidFill>
                <a:srgbClr val="000000"/>
              </a:solidFill>
              <a:latin typeface="Arial" charset="0"/>
            </a:endParaRPr>
          </a:p>
        </p:txBody>
      </p:sp>
      <p:sp>
        <p:nvSpPr>
          <p:cNvPr id="428034" name="Rectangle 2"/>
          <p:cNvSpPr>
            <a:spLocks noChangeArrowheads="1"/>
          </p:cNvSpPr>
          <p:nvPr>
            <p:ph type="sldImg"/>
          </p:nvPr>
        </p:nvSpPr>
        <p:spPr>
          <a:solidFill>
            <a:srgbClr val="FFFFFF"/>
          </a:solidFill>
          <a:ln/>
        </p:spPr>
      </p:sp>
      <p:sp>
        <p:nvSpPr>
          <p:cNvPr id="42803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F8B773D-23D9-A147-B50D-D8A8109BA592}" type="slidenum">
              <a:rPr lang="en-US" sz="1200">
                <a:solidFill>
                  <a:srgbClr val="000000"/>
                </a:solidFill>
                <a:latin typeface="Arial" charset="0"/>
              </a:rPr>
              <a:pPr/>
              <a:t>172</a:t>
            </a:fld>
            <a:endParaRPr lang="en-US" sz="1200">
              <a:solidFill>
                <a:srgbClr val="000000"/>
              </a:solidFill>
              <a:latin typeface="Arial" charset="0"/>
            </a:endParaRPr>
          </a:p>
        </p:txBody>
      </p:sp>
      <p:sp>
        <p:nvSpPr>
          <p:cNvPr id="430082" name="Rectangle 2"/>
          <p:cNvSpPr>
            <a:spLocks noChangeArrowheads="1"/>
          </p:cNvSpPr>
          <p:nvPr>
            <p:ph type="sldImg"/>
          </p:nvPr>
        </p:nvSpPr>
        <p:spPr>
          <a:solidFill>
            <a:srgbClr val="FFFFFF"/>
          </a:solidFill>
          <a:ln/>
        </p:spPr>
      </p:sp>
      <p:sp>
        <p:nvSpPr>
          <p:cNvPr id="43008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A1DD991-76E5-3C40-8A56-86A902C223E4}" type="slidenum">
              <a:rPr lang="en-US" sz="1200">
                <a:solidFill>
                  <a:srgbClr val="000000"/>
                </a:solidFill>
                <a:latin typeface="Arial" charset="0"/>
              </a:rPr>
              <a:pPr/>
              <a:t>173</a:t>
            </a:fld>
            <a:endParaRPr lang="en-US" sz="1200">
              <a:solidFill>
                <a:srgbClr val="000000"/>
              </a:solidFill>
              <a:latin typeface="Arial" charset="0"/>
            </a:endParaRPr>
          </a:p>
        </p:txBody>
      </p:sp>
      <p:sp>
        <p:nvSpPr>
          <p:cNvPr id="432130" name="Rectangle 2"/>
          <p:cNvSpPr>
            <a:spLocks noChangeArrowheads="1"/>
          </p:cNvSpPr>
          <p:nvPr>
            <p:ph type="sldImg"/>
          </p:nvPr>
        </p:nvSpPr>
        <p:spPr>
          <a:solidFill>
            <a:srgbClr val="FFFFFF"/>
          </a:solidFill>
          <a:ln/>
        </p:spPr>
      </p:sp>
      <p:sp>
        <p:nvSpPr>
          <p:cNvPr id="43213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C3AFA6F-B30A-3B44-AFF1-B6C8F09AD666}" type="slidenum">
              <a:rPr lang="en-US" sz="1200">
                <a:solidFill>
                  <a:srgbClr val="000000"/>
                </a:solidFill>
                <a:latin typeface="Arial" charset="0"/>
              </a:rPr>
              <a:pPr/>
              <a:t>174</a:t>
            </a:fld>
            <a:endParaRPr lang="en-US" sz="1200">
              <a:solidFill>
                <a:srgbClr val="000000"/>
              </a:solidFill>
              <a:latin typeface="Arial" charset="0"/>
            </a:endParaRPr>
          </a:p>
        </p:txBody>
      </p:sp>
      <p:sp>
        <p:nvSpPr>
          <p:cNvPr id="434178" name="Rectangle 2"/>
          <p:cNvSpPr>
            <a:spLocks noChangeArrowheads="1"/>
          </p:cNvSpPr>
          <p:nvPr>
            <p:ph type="sldImg"/>
          </p:nvPr>
        </p:nvSpPr>
        <p:spPr>
          <a:solidFill>
            <a:srgbClr val="FFFFFF"/>
          </a:solidFill>
          <a:ln/>
        </p:spPr>
      </p:sp>
      <p:sp>
        <p:nvSpPr>
          <p:cNvPr id="43417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noTextEdit="1"/>
          </p:cNvSpPr>
          <p:nvPr>
            <p:ph type="sldImg"/>
          </p:nvPr>
        </p:nvSpPr>
        <p:spPr>
          <a:ln/>
        </p:spPr>
      </p:sp>
      <p:sp>
        <p:nvSpPr>
          <p:cNvPr id="1372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E9855DC-9145-7244-9A40-F90EE54FF6B5}" type="slidenum">
              <a:rPr lang="en-US" sz="1200">
                <a:solidFill>
                  <a:srgbClr val="000000"/>
                </a:solidFill>
                <a:latin typeface="Arial" charset="0"/>
              </a:rPr>
              <a:pPr/>
              <a:t>175</a:t>
            </a:fld>
            <a:endParaRPr lang="en-US" sz="1200">
              <a:solidFill>
                <a:srgbClr val="000000"/>
              </a:solidFill>
              <a:latin typeface="Arial" charset="0"/>
            </a:endParaRPr>
          </a:p>
        </p:txBody>
      </p:sp>
      <p:sp>
        <p:nvSpPr>
          <p:cNvPr id="436226" name="Rectangle 2"/>
          <p:cNvSpPr>
            <a:spLocks noChangeArrowheads="1"/>
          </p:cNvSpPr>
          <p:nvPr>
            <p:ph type="sldImg"/>
          </p:nvPr>
        </p:nvSpPr>
        <p:spPr>
          <a:solidFill>
            <a:srgbClr val="FFFFFF"/>
          </a:solidFill>
          <a:ln/>
        </p:spPr>
      </p:sp>
      <p:sp>
        <p:nvSpPr>
          <p:cNvPr id="43622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1FA480A-1098-0A43-B2CA-3F0886058BAC}" type="slidenum">
              <a:rPr lang="en-US" sz="1200">
                <a:solidFill>
                  <a:srgbClr val="000000"/>
                </a:solidFill>
                <a:latin typeface="Arial" charset="0"/>
              </a:rPr>
              <a:pPr/>
              <a:t>176</a:t>
            </a:fld>
            <a:endParaRPr lang="en-US" sz="1200">
              <a:solidFill>
                <a:srgbClr val="000000"/>
              </a:solidFill>
              <a:latin typeface="Arial" charset="0"/>
            </a:endParaRPr>
          </a:p>
        </p:txBody>
      </p:sp>
      <p:sp>
        <p:nvSpPr>
          <p:cNvPr id="438274" name="Slide Image Placeholder 1"/>
          <p:cNvSpPr>
            <a:spLocks noGrp="1" noRot="1" noChangeAspect="1" noTextEdit="1"/>
          </p:cNvSpPr>
          <p:nvPr>
            <p:ph type="sldImg"/>
          </p:nvPr>
        </p:nvSpPr>
        <p:spPr>
          <a:solidFill>
            <a:srgbClr val="FFFFFF"/>
          </a:solidFill>
          <a:ln/>
        </p:spPr>
      </p:sp>
      <p:sp>
        <p:nvSpPr>
          <p:cNvPr id="438275" name="Notes Placeholder 2"/>
          <p:cNvSpPr>
            <a:spLocks noGrp="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
        <p:nvSpPr>
          <p:cNvPr id="4382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fld id="{1943043C-2F03-A44A-8F6F-28C932B36735}" type="slidenum">
              <a:rPr lang="en-US" sz="1200">
                <a:solidFill>
                  <a:srgbClr val="000000"/>
                </a:solidFill>
                <a:latin typeface="Calibri" charset="0"/>
              </a:rPr>
              <a:pPr algn="r" eaLnBrk="1" hangingPunct="1"/>
              <a:t>176</a:t>
            </a:fld>
            <a:endParaRPr lang="en-US" sz="1200">
              <a:solidFill>
                <a:srgbClr val="000000"/>
              </a:solidFill>
              <a:latin typeface="Calibri"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DBD0E63-FD34-D54D-BC04-308FB421EA3F}" type="slidenum">
              <a:rPr lang="en-US" sz="1200">
                <a:solidFill>
                  <a:srgbClr val="000000"/>
                </a:solidFill>
                <a:latin typeface="Arial" charset="0"/>
              </a:rPr>
              <a:pPr/>
              <a:t>177</a:t>
            </a:fld>
            <a:endParaRPr lang="en-US" sz="1200">
              <a:solidFill>
                <a:srgbClr val="000000"/>
              </a:solidFill>
              <a:latin typeface="Arial" charset="0"/>
            </a:endParaRPr>
          </a:p>
        </p:txBody>
      </p:sp>
      <p:sp>
        <p:nvSpPr>
          <p:cNvPr id="440322" name="Slide Image Placeholder 1"/>
          <p:cNvSpPr>
            <a:spLocks noGrp="1" noRot="1" noChangeAspect="1" noTextEdit="1"/>
          </p:cNvSpPr>
          <p:nvPr>
            <p:ph type="sldImg"/>
          </p:nvPr>
        </p:nvSpPr>
        <p:spPr>
          <a:solidFill>
            <a:srgbClr val="FFFFFF"/>
          </a:solidFill>
          <a:ln/>
        </p:spPr>
      </p:sp>
      <p:sp>
        <p:nvSpPr>
          <p:cNvPr id="440323" name="Notes Placeholder 2"/>
          <p:cNvSpPr>
            <a:spLocks noGrp="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
        <p:nvSpPr>
          <p:cNvPr id="4403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fld id="{E1FA60D3-2F43-5040-95B2-0FF390A492B6}" type="slidenum">
              <a:rPr lang="en-US" sz="1200">
                <a:solidFill>
                  <a:srgbClr val="000000"/>
                </a:solidFill>
                <a:latin typeface="Calibri" charset="0"/>
              </a:rPr>
              <a:pPr algn="r" eaLnBrk="1" hangingPunct="1"/>
              <a:t>177</a:t>
            </a:fld>
            <a:endParaRPr lang="en-US" sz="1200">
              <a:solidFill>
                <a:srgbClr val="000000"/>
              </a:solidFill>
              <a:latin typeface="Calibri"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14912C4-8FBB-2745-BCF4-30D1158DCD1E}" type="slidenum">
              <a:rPr lang="en-US" sz="1200">
                <a:solidFill>
                  <a:srgbClr val="000000"/>
                </a:solidFill>
                <a:latin typeface="Arial" charset="0"/>
              </a:rPr>
              <a:pPr/>
              <a:t>178</a:t>
            </a:fld>
            <a:endParaRPr lang="en-US" sz="1200">
              <a:solidFill>
                <a:srgbClr val="000000"/>
              </a:solidFill>
              <a:latin typeface="Arial" charset="0"/>
            </a:endParaRPr>
          </a:p>
        </p:txBody>
      </p:sp>
      <p:sp>
        <p:nvSpPr>
          <p:cNvPr id="442370" name="Rectangle 2"/>
          <p:cNvSpPr>
            <a:spLocks noChangeArrowheads="1"/>
          </p:cNvSpPr>
          <p:nvPr>
            <p:ph type="sldImg"/>
          </p:nvPr>
        </p:nvSpPr>
        <p:spPr>
          <a:solidFill>
            <a:srgbClr val="FFFFFF"/>
          </a:solidFill>
          <a:ln/>
        </p:spPr>
      </p:sp>
      <p:sp>
        <p:nvSpPr>
          <p:cNvPr id="44237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E238D75-D434-1A49-84F5-AE4665F102A2}" type="slidenum">
              <a:rPr lang="en-US" sz="1200">
                <a:solidFill>
                  <a:srgbClr val="000000"/>
                </a:solidFill>
                <a:latin typeface="Arial" charset="0"/>
              </a:rPr>
              <a:pPr/>
              <a:t>179</a:t>
            </a:fld>
            <a:endParaRPr lang="en-US" sz="1200">
              <a:solidFill>
                <a:srgbClr val="000000"/>
              </a:solidFill>
              <a:latin typeface="Arial" charset="0"/>
            </a:endParaRPr>
          </a:p>
        </p:txBody>
      </p:sp>
      <p:sp>
        <p:nvSpPr>
          <p:cNvPr id="444418" name="Rectangle 2"/>
          <p:cNvSpPr>
            <a:spLocks noChangeArrowheads="1"/>
          </p:cNvSpPr>
          <p:nvPr>
            <p:ph type="sldImg"/>
          </p:nvPr>
        </p:nvSpPr>
        <p:spPr>
          <a:solidFill>
            <a:srgbClr val="FFFFFF"/>
          </a:solidFill>
          <a:ln/>
        </p:spPr>
      </p:sp>
      <p:sp>
        <p:nvSpPr>
          <p:cNvPr id="44441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4B57B9E-5124-5D40-9A05-7A469CD38008}" type="slidenum">
              <a:rPr lang="en-US" sz="1200">
                <a:solidFill>
                  <a:srgbClr val="000000"/>
                </a:solidFill>
                <a:latin typeface="Arial" charset="0"/>
              </a:rPr>
              <a:pPr/>
              <a:t>180</a:t>
            </a:fld>
            <a:endParaRPr lang="en-US" sz="1200">
              <a:solidFill>
                <a:srgbClr val="000000"/>
              </a:solidFill>
              <a:latin typeface="Arial" charset="0"/>
            </a:endParaRPr>
          </a:p>
        </p:txBody>
      </p:sp>
      <p:sp>
        <p:nvSpPr>
          <p:cNvPr id="446466" name="Rectangle 2"/>
          <p:cNvSpPr>
            <a:spLocks noChangeArrowheads="1"/>
          </p:cNvSpPr>
          <p:nvPr>
            <p:ph type="sldImg"/>
          </p:nvPr>
        </p:nvSpPr>
        <p:spPr>
          <a:solidFill>
            <a:srgbClr val="FFFFFF"/>
          </a:solidFill>
          <a:ln/>
        </p:spPr>
      </p:sp>
      <p:sp>
        <p:nvSpPr>
          <p:cNvPr id="44646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1DCEC34-26A4-7F42-982F-95C9058C117B}" type="slidenum">
              <a:rPr lang="en-US" sz="1200">
                <a:solidFill>
                  <a:srgbClr val="000000"/>
                </a:solidFill>
                <a:latin typeface="Arial" charset="0"/>
              </a:rPr>
              <a:pPr/>
              <a:t>181</a:t>
            </a:fld>
            <a:endParaRPr lang="en-US" sz="1200">
              <a:solidFill>
                <a:srgbClr val="000000"/>
              </a:solidFill>
              <a:latin typeface="Arial" charset="0"/>
            </a:endParaRPr>
          </a:p>
        </p:txBody>
      </p:sp>
      <p:sp>
        <p:nvSpPr>
          <p:cNvPr id="448514" name="Rectangle 2"/>
          <p:cNvSpPr>
            <a:spLocks noChangeArrowheads="1"/>
          </p:cNvSpPr>
          <p:nvPr>
            <p:ph type="sldImg"/>
          </p:nvPr>
        </p:nvSpPr>
        <p:spPr>
          <a:solidFill>
            <a:srgbClr val="FFFFFF"/>
          </a:solidFill>
          <a:ln/>
        </p:spPr>
      </p:sp>
      <p:sp>
        <p:nvSpPr>
          <p:cNvPr id="44851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EEC0689-DB3D-F149-96FA-9067E750FF42}" type="slidenum">
              <a:rPr lang="en-US" sz="1200">
                <a:solidFill>
                  <a:srgbClr val="000000"/>
                </a:solidFill>
                <a:latin typeface="Arial" charset="0"/>
              </a:rPr>
              <a:pPr/>
              <a:t>182</a:t>
            </a:fld>
            <a:endParaRPr lang="en-US" sz="1200">
              <a:solidFill>
                <a:srgbClr val="000000"/>
              </a:solidFill>
              <a:latin typeface="Arial" charset="0"/>
            </a:endParaRPr>
          </a:p>
        </p:txBody>
      </p:sp>
      <p:sp>
        <p:nvSpPr>
          <p:cNvPr id="450562" name="Rectangle 2"/>
          <p:cNvSpPr>
            <a:spLocks noChangeArrowheads="1"/>
          </p:cNvSpPr>
          <p:nvPr>
            <p:ph type="sldImg"/>
          </p:nvPr>
        </p:nvSpPr>
        <p:spPr>
          <a:solidFill>
            <a:srgbClr val="FFFFFF"/>
          </a:solidFill>
          <a:ln/>
        </p:spPr>
      </p:sp>
      <p:sp>
        <p:nvSpPr>
          <p:cNvPr id="45056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83F4935-CC08-BE4E-87D5-A36729B2B589}" type="slidenum">
              <a:rPr lang="en-US" sz="1200">
                <a:solidFill>
                  <a:srgbClr val="000000"/>
                </a:solidFill>
                <a:latin typeface="Arial" charset="0"/>
              </a:rPr>
              <a:pPr/>
              <a:t>183</a:t>
            </a:fld>
            <a:endParaRPr lang="en-US" sz="1200">
              <a:solidFill>
                <a:srgbClr val="000000"/>
              </a:solidFill>
              <a:latin typeface="Arial" charset="0"/>
            </a:endParaRPr>
          </a:p>
        </p:txBody>
      </p:sp>
      <p:sp>
        <p:nvSpPr>
          <p:cNvPr id="452610" name="Rectangle 2"/>
          <p:cNvSpPr>
            <a:spLocks noChangeArrowheads="1"/>
          </p:cNvSpPr>
          <p:nvPr>
            <p:ph type="sldImg"/>
          </p:nvPr>
        </p:nvSpPr>
        <p:spPr>
          <a:solidFill>
            <a:srgbClr val="FFFFFF"/>
          </a:solidFill>
          <a:ln/>
        </p:spPr>
      </p:sp>
      <p:sp>
        <p:nvSpPr>
          <p:cNvPr id="45261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0A8A186-39A5-C844-AC5F-63EFB8023E45}" type="slidenum">
              <a:rPr lang="en-US" sz="1200">
                <a:solidFill>
                  <a:srgbClr val="000000"/>
                </a:solidFill>
                <a:latin typeface="Arial" charset="0"/>
              </a:rPr>
              <a:pPr/>
              <a:t>184</a:t>
            </a:fld>
            <a:endParaRPr lang="en-US" sz="1200">
              <a:solidFill>
                <a:srgbClr val="000000"/>
              </a:solidFill>
              <a:latin typeface="Arial" charset="0"/>
            </a:endParaRPr>
          </a:p>
        </p:txBody>
      </p:sp>
      <p:sp>
        <p:nvSpPr>
          <p:cNvPr id="454658" name="Rectangle 2"/>
          <p:cNvSpPr>
            <a:spLocks noChangeArrowheads="1"/>
          </p:cNvSpPr>
          <p:nvPr>
            <p:ph type="sldImg"/>
          </p:nvPr>
        </p:nvSpPr>
        <p:spPr>
          <a:solidFill>
            <a:srgbClr val="FFFFFF"/>
          </a:solidFill>
          <a:ln/>
        </p:spPr>
      </p:sp>
      <p:sp>
        <p:nvSpPr>
          <p:cNvPr id="45465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ChangeArrowheads="1" noTextEdit="1"/>
          </p:cNvSpPr>
          <p:nvPr>
            <p:ph type="sldImg"/>
          </p:nvPr>
        </p:nvSpPr>
        <p:spPr>
          <a:ln/>
        </p:spPr>
      </p:sp>
      <p:sp>
        <p:nvSpPr>
          <p:cNvPr id="1392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2"/>
          <p:cNvSpPr>
            <a:spLocks noChangeArrowheads="1" noTextEdit="1"/>
          </p:cNvSpPr>
          <p:nvPr>
            <p:ph type="sldImg"/>
          </p:nvPr>
        </p:nvSpPr>
        <p:spPr>
          <a:ln/>
        </p:spPr>
      </p:sp>
      <p:sp>
        <p:nvSpPr>
          <p:cNvPr id="4577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ChangeArrowheads="1" noTextEdit="1"/>
          </p:cNvSpPr>
          <p:nvPr>
            <p:ph type="sldImg"/>
          </p:nvPr>
        </p:nvSpPr>
        <p:spPr>
          <a:ln/>
        </p:spPr>
      </p:sp>
      <p:sp>
        <p:nvSpPr>
          <p:cNvPr id="4597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ChangeArrowheads="1" noTextEdit="1"/>
          </p:cNvSpPr>
          <p:nvPr>
            <p:ph type="sldImg"/>
          </p:nvPr>
        </p:nvSpPr>
        <p:spPr>
          <a:ln/>
        </p:spPr>
      </p:sp>
      <p:sp>
        <p:nvSpPr>
          <p:cNvPr id="4618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2"/>
          <p:cNvSpPr>
            <a:spLocks noChangeArrowheads="1" noTextEdit="1"/>
          </p:cNvSpPr>
          <p:nvPr>
            <p:ph type="sldImg"/>
          </p:nvPr>
        </p:nvSpPr>
        <p:spPr>
          <a:ln/>
        </p:spPr>
      </p:sp>
      <p:sp>
        <p:nvSpPr>
          <p:cNvPr id="4638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2"/>
          <p:cNvSpPr>
            <a:spLocks noChangeArrowheads="1" noTextEdit="1"/>
          </p:cNvSpPr>
          <p:nvPr>
            <p:ph type="sldImg"/>
          </p:nvPr>
        </p:nvSpPr>
        <p:spPr>
          <a:ln/>
        </p:spPr>
      </p:sp>
      <p:sp>
        <p:nvSpPr>
          <p:cNvPr id="4659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0BADEB0-B9CE-2243-8732-43A0850F7CFA}" type="slidenum">
              <a:rPr lang="en-US" sz="1200">
                <a:solidFill>
                  <a:srgbClr val="000000"/>
                </a:solidFill>
                <a:latin typeface="Arial" charset="0"/>
              </a:rPr>
              <a:pPr/>
              <a:t>191</a:t>
            </a:fld>
            <a:endParaRPr lang="en-US" sz="1200">
              <a:solidFill>
                <a:srgbClr val="000000"/>
              </a:solidFill>
              <a:latin typeface="Arial" charset="0"/>
            </a:endParaRPr>
          </a:p>
        </p:txBody>
      </p:sp>
      <p:sp>
        <p:nvSpPr>
          <p:cNvPr id="467970" name="Rectangle 2"/>
          <p:cNvSpPr>
            <a:spLocks noChangeArrowheads="1"/>
          </p:cNvSpPr>
          <p:nvPr>
            <p:ph type="sldImg"/>
          </p:nvPr>
        </p:nvSpPr>
        <p:spPr>
          <a:solidFill>
            <a:srgbClr val="FFFFFF"/>
          </a:solidFill>
          <a:ln/>
        </p:spPr>
      </p:sp>
      <p:sp>
        <p:nvSpPr>
          <p:cNvPr id="46797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D93318B-30FF-D344-9BAB-4B319381E1E5}" type="slidenum">
              <a:rPr lang="en-US" sz="1200">
                <a:solidFill>
                  <a:srgbClr val="000000"/>
                </a:solidFill>
                <a:latin typeface="Arial" charset="0"/>
              </a:rPr>
              <a:pPr/>
              <a:t>192</a:t>
            </a:fld>
            <a:endParaRPr lang="en-US" sz="1200">
              <a:solidFill>
                <a:srgbClr val="000000"/>
              </a:solidFill>
              <a:latin typeface="Arial" charset="0"/>
            </a:endParaRPr>
          </a:p>
        </p:txBody>
      </p:sp>
      <p:sp>
        <p:nvSpPr>
          <p:cNvPr id="470018" name="Rectangle 2"/>
          <p:cNvSpPr>
            <a:spLocks noChangeArrowheads="1"/>
          </p:cNvSpPr>
          <p:nvPr>
            <p:ph type="sldImg"/>
          </p:nvPr>
        </p:nvSpPr>
        <p:spPr>
          <a:solidFill>
            <a:srgbClr val="FFFFFF"/>
          </a:solidFill>
          <a:ln/>
        </p:spPr>
      </p:sp>
      <p:sp>
        <p:nvSpPr>
          <p:cNvPr id="47001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07D234A-AABB-1043-AFD2-3756B61BAA7C}" type="slidenum">
              <a:rPr lang="en-US" sz="1200">
                <a:solidFill>
                  <a:srgbClr val="000000"/>
                </a:solidFill>
                <a:latin typeface="Arial" charset="0"/>
              </a:rPr>
              <a:pPr/>
              <a:t>193</a:t>
            </a:fld>
            <a:endParaRPr lang="en-US" sz="1200">
              <a:solidFill>
                <a:srgbClr val="000000"/>
              </a:solidFill>
              <a:latin typeface="Arial" charset="0"/>
            </a:endParaRPr>
          </a:p>
        </p:txBody>
      </p:sp>
      <p:sp>
        <p:nvSpPr>
          <p:cNvPr id="472066" name="Rectangle 2"/>
          <p:cNvSpPr>
            <a:spLocks noChangeArrowheads="1"/>
          </p:cNvSpPr>
          <p:nvPr>
            <p:ph type="sldImg"/>
          </p:nvPr>
        </p:nvSpPr>
        <p:spPr>
          <a:solidFill>
            <a:srgbClr val="FFFFFF"/>
          </a:solidFill>
          <a:ln/>
        </p:spPr>
      </p:sp>
      <p:sp>
        <p:nvSpPr>
          <p:cNvPr id="47206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B112C0C-8184-6F4E-8A18-2B7999BF6D8A}" type="slidenum">
              <a:rPr lang="en-US" sz="1200">
                <a:solidFill>
                  <a:srgbClr val="000000"/>
                </a:solidFill>
                <a:latin typeface="Arial" charset="0"/>
              </a:rPr>
              <a:pPr/>
              <a:t>194</a:t>
            </a:fld>
            <a:endParaRPr lang="en-US" sz="1200">
              <a:solidFill>
                <a:srgbClr val="000000"/>
              </a:solidFill>
              <a:latin typeface="Arial" charset="0"/>
            </a:endParaRPr>
          </a:p>
        </p:txBody>
      </p:sp>
      <p:sp>
        <p:nvSpPr>
          <p:cNvPr id="474114" name="Rectangle 2"/>
          <p:cNvSpPr>
            <a:spLocks noChangeArrowheads="1"/>
          </p:cNvSpPr>
          <p:nvPr>
            <p:ph type="sldImg"/>
          </p:nvPr>
        </p:nvSpPr>
        <p:spPr>
          <a:solidFill>
            <a:srgbClr val="FFFFFF"/>
          </a:solidFill>
          <a:ln/>
        </p:spPr>
      </p:sp>
      <p:sp>
        <p:nvSpPr>
          <p:cNvPr id="47411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2"/>
          <p:cNvSpPr>
            <a:spLocks noChangeArrowheads="1" noTextEdit="1"/>
          </p:cNvSpPr>
          <p:nvPr>
            <p:ph type="sldImg"/>
          </p:nvPr>
        </p:nvSpPr>
        <p:spPr>
          <a:ln/>
        </p:spPr>
      </p:sp>
      <p:sp>
        <p:nvSpPr>
          <p:cNvPr id="4761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EEC75F3E-7690-7C4E-9405-A3812C43CFD2}" type="slidenum">
              <a:rPr lang="en-US" sz="1200">
                <a:solidFill>
                  <a:srgbClr val="000000"/>
                </a:solidFill>
                <a:latin typeface="Arial" charset="0"/>
              </a:rPr>
              <a:pPr algn="r"/>
              <a:t>20</a:t>
            </a:fld>
            <a:endParaRPr lang="en-US" sz="1200">
              <a:solidFill>
                <a:srgbClr val="000000"/>
              </a:solidFill>
              <a:latin typeface="Arial" charset="0"/>
            </a:endParaRPr>
          </a:p>
        </p:txBody>
      </p:sp>
      <p:sp>
        <p:nvSpPr>
          <p:cNvPr id="141314" name="Rectangle 2"/>
          <p:cNvSpPr>
            <a:spLocks noChangeArrowheads="1"/>
          </p:cNvSpPr>
          <p:nvPr>
            <p:ph type="sldImg"/>
          </p:nvPr>
        </p:nvSpPr>
        <p:spPr>
          <a:solidFill>
            <a:srgbClr val="FFFFFF"/>
          </a:solidFill>
          <a:ln/>
        </p:spPr>
      </p:sp>
      <p:sp>
        <p:nvSpPr>
          <p:cNvPr id="14131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2"/>
          <p:cNvSpPr>
            <a:spLocks noChangeArrowheads="1" noTextEdit="1"/>
          </p:cNvSpPr>
          <p:nvPr>
            <p:ph type="sldImg"/>
          </p:nvPr>
        </p:nvSpPr>
        <p:spPr>
          <a:ln/>
        </p:spPr>
      </p:sp>
      <p:sp>
        <p:nvSpPr>
          <p:cNvPr id="4782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820602B-4210-284E-9852-30E6F917382F}" type="slidenum">
              <a:rPr lang="en-US" sz="1200">
                <a:solidFill>
                  <a:srgbClr val="000000"/>
                </a:solidFill>
                <a:latin typeface="Arial" charset="0"/>
              </a:rPr>
              <a:pPr/>
              <a:t>197</a:t>
            </a:fld>
            <a:endParaRPr lang="en-US" sz="1200">
              <a:solidFill>
                <a:srgbClr val="000000"/>
              </a:solidFill>
              <a:latin typeface="Arial" charset="0"/>
            </a:endParaRPr>
          </a:p>
        </p:txBody>
      </p:sp>
      <p:sp>
        <p:nvSpPr>
          <p:cNvPr id="480258" name="Rectangle 2"/>
          <p:cNvSpPr>
            <a:spLocks noChangeArrowheads="1" noTextEdit="1"/>
          </p:cNvSpPr>
          <p:nvPr>
            <p:ph type="sldImg"/>
          </p:nvPr>
        </p:nvSpPr>
        <p:spPr>
          <a:ln/>
        </p:spPr>
      </p:sp>
      <p:sp>
        <p:nvSpPr>
          <p:cNvPr id="480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1DE7CC88-693E-8248-A446-29414F6DCBC7}" type="slidenum">
              <a:rPr lang="en-US" sz="1200">
                <a:solidFill>
                  <a:srgbClr val="000000"/>
                </a:solidFill>
                <a:latin typeface="Arial" charset="0"/>
              </a:rPr>
              <a:pPr algn="r"/>
              <a:t>198</a:t>
            </a:fld>
            <a:endParaRPr lang="en-US" sz="1200">
              <a:solidFill>
                <a:srgbClr val="000000"/>
              </a:solidFill>
              <a:latin typeface="Arial" charset="0"/>
            </a:endParaRPr>
          </a:p>
        </p:txBody>
      </p:sp>
      <p:sp>
        <p:nvSpPr>
          <p:cNvPr id="482306" name="Rectangle 2"/>
          <p:cNvSpPr>
            <a:spLocks noChangeArrowheads="1"/>
          </p:cNvSpPr>
          <p:nvPr>
            <p:ph type="sldImg"/>
          </p:nvPr>
        </p:nvSpPr>
        <p:spPr>
          <a:solidFill>
            <a:srgbClr val="FFFFFF"/>
          </a:solidFill>
          <a:ln/>
        </p:spPr>
      </p:sp>
      <p:sp>
        <p:nvSpPr>
          <p:cNvPr id="48230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2"/>
          <p:cNvSpPr>
            <a:spLocks noChangeArrowheads="1" noTextEdit="1"/>
          </p:cNvSpPr>
          <p:nvPr>
            <p:ph type="sldImg"/>
          </p:nvPr>
        </p:nvSpPr>
        <p:spPr>
          <a:ln/>
        </p:spPr>
      </p:sp>
      <p:sp>
        <p:nvSpPr>
          <p:cNvPr id="4843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F9D10F08-AAB1-2946-A611-9BA80D8A920C}" type="slidenum">
              <a:rPr lang="en-US" sz="1200">
                <a:solidFill>
                  <a:srgbClr val="000000"/>
                </a:solidFill>
                <a:latin typeface="Arial" charset="0"/>
              </a:rPr>
              <a:pPr algn="r"/>
              <a:t>200</a:t>
            </a:fld>
            <a:endParaRPr lang="en-US" sz="1200">
              <a:solidFill>
                <a:srgbClr val="000000"/>
              </a:solidFill>
              <a:latin typeface="Arial" charset="0"/>
            </a:endParaRPr>
          </a:p>
        </p:txBody>
      </p:sp>
      <p:sp>
        <p:nvSpPr>
          <p:cNvPr id="486402" name="Rectangle 2"/>
          <p:cNvSpPr>
            <a:spLocks noChangeArrowheads="1"/>
          </p:cNvSpPr>
          <p:nvPr>
            <p:ph type="sldImg"/>
          </p:nvPr>
        </p:nvSpPr>
        <p:spPr>
          <a:solidFill>
            <a:srgbClr val="FFFFFF"/>
          </a:solidFill>
          <a:ln/>
        </p:spPr>
      </p:sp>
      <p:sp>
        <p:nvSpPr>
          <p:cNvPr id="48640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490195FF-3E7A-BD46-800A-A3C58B08762F}" type="slidenum">
              <a:rPr lang="en-US" sz="1200">
                <a:solidFill>
                  <a:srgbClr val="000000"/>
                </a:solidFill>
                <a:latin typeface="Arial" charset="0"/>
              </a:rPr>
              <a:pPr algn="r"/>
              <a:t>201</a:t>
            </a:fld>
            <a:endParaRPr lang="en-US" sz="1200">
              <a:solidFill>
                <a:srgbClr val="000000"/>
              </a:solidFill>
              <a:latin typeface="Arial" charset="0"/>
            </a:endParaRPr>
          </a:p>
        </p:txBody>
      </p:sp>
      <p:sp>
        <p:nvSpPr>
          <p:cNvPr id="488450" name="Rectangle 2"/>
          <p:cNvSpPr>
            <a:spLocks noChangeArrowheads="1"/>
          </p:cNvSpPr>
          <p:nvPr>
            <p:ph type="sldImg"/>
          </p:nvPr>
        </p:nvSpPr>
        <p:spPr>
          <a:solidFill>
            <a:srgbClr val="FFFFFF"/>
          </a:solidFill>
          <a:ln/>
        </p:spPr>
      </p:sp>
      <p:sp>
        <p:nvSpPr>
          <p:cNvPr id="48845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3F3403FF-27FA-8140-BF58-FD858D75C496}" type="slidenum">
              <a:rPr lang="en-US" sz="1200">
                <a:solidFill>
                  <a:srgbClr val="000000"/>
                </a:solidFill>
                <a:latin typeface="Arial" charset="0"/>
              </a:rPr>
              <a:pPr algn="r"/>
              <a:t>202</a:t>
            </a:fld>
            <a:endParaRPr lang="en-US" sz="1200">
              <a:solidFill>
                <a:srgbClr val="000000"/>
              </a:solidFill>
              <a:latin typeface="Arial" charset="0"/>
            </a:endParaRPr>
          </a:p>
        </p:txBody>
      </p:sp>
      <p:sp>
        <p:nvSpPr>
          <p:cNvPr id="490498" name="Rectangle 2"/>
          <p:cNvSpPr>
            <a:spLocks noChangeArrowheads="1"/>
          </p:cNvSpPr>
          <p:nvPr>
            <p:ph type="sldImg"/>
          </p:nvPr>
        </p:nvSpPr>
        <p:spPr>
          <a:solidFill>
            <a:srgbClr val="FFFFFF"/>
          </a:solidFill>
          <a:ln/>
        </p:spPr>
      </p:sp>
      <p:sp>
        <p:nvSpPr>
          <p:cNvPr id="49049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3B025D1-720B-7B43-988B-A7716235C683}" type="slidenum">
              <a:rPr lang="en-US" sz="1200">
                <a:solidFill>
                  <a:srgbClr val="000000"/>
                </a:solidFill>
                <a:latin typeface="Arial" charset="0"/>
              </a:rPr>
              <a:pPr/>
              <a:t>205</a:t>
            </a:fld>
            <a:endParaRPr lang="en-US" sz="1200">
              <a:solidFill>
                <a:srgbClr val="000000"/>
              </a:solidFill>
              <a:latin typeface="Arial" charset="0"/>
            </a:endParaRPr>
          </a:p>
        </p:txBody>
      </p:sp>
      <p:sp>
        <p:nvSpPr>
          <p:cNvPr id="494594" name="Rectangle 2"/>
          <p:cNvSpPr>
            <a:spLocks noRot="1" noChangeArrowheads="1" noTextEdit="1"/>
          </p:cNvSpPr>
          <p:nvPr>
            <p:ph type="sldImg"/>
          </p:nvPr>
        </p:nvSpPr>
        <p:spPr>
          <a:ln/>
        </p:spPr>
      </p:sp>
      <p:sp>
        <p:nvSpPr>
          <p:cNvPr id="494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70FB0E8-A62B-0740-BDB5-38A4A8F02D5B}" type="slidenum">
              <a:rPr lang="en-US" sz="1200">
                <a:solidFill>
                  <a:srgbClr val="000000"/>
                </a:solidFill>
                <a:latin typeface="Arial" charset="0"/>
              </a:rPr>
              <a:pPr/>
              <a:t>206</a:t>
            </a:fld>
            <a:endParaRPr lang="en-US" sz="1200">
              <a:solidFill>
                <a:srgbClr val="000000"/>
              </a:solidFill>
              <a:latin typeface="Arial" charset="0"/>
            </a:endParaRPr>
          </a:p>
        </p:txBody>
      </p:sp>
      <p:sp>
        <p:nvSpPr>
          <p:cNvPr id="496642" name="Rectangle 2"/>
          <p:cNvSpPr>
            <a:spLocks noRot="1" noChangeArrowheads="1" noTextEdit="1"/>
          </p:cNvSpPr>
          <p:nvPr>
            <p:ph type="sldImg"/>
          </p:nvPr>
        </p:nvSpPr>
        <p:spPr>
          <a:ln/>
        </p:spPr>
      </p:sp>
      <p:sp>
        <p:nvSpPr>
          <p:cNvPr id="496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9FFEFDA-61B3-3A4C-8455-5356BCED4EE3}" type="slidenum">
              <a:rPr lang="en-US" sz="1200">
                <a:solidFill>
                  <a:srgbClr val="000000"/>
                </a:solidFill>
                <a:latin typeface="Times New Roman" charset="0"/>
              </a:rPr>
              <a:pPr/>
              <a:t>207</a:t>
            </a:fld>
            <a:endParaRPr lang="en-US" sz="1200">
              <a:solidFill>
                <a:srgbClr val="000000"/>
              </a:solidFill>
              <a:latin typeface="Times New Roman" charset="0"/>
            </a:endParaRPr>
          </a:p>
        </p:txBody>
      </p:sp>
      <p:sp>
        <p:nvSpPr>
          <p:cNvPr id="530434" name="Rectangle 2"/>
          <p:cNvSpPr>
            <a:spLocks noGrp="1" noRot="1" noChangeAspect="1" noChangeArrowheads="1"/>
          </p:cNvSpPr>
          <p:nvPr>
            <p:ph type="sldImg"/>
          </p:nvPr>
        </p:nvSpPr>
        <p:spPr>
          <a:solidFill>
            <a:srgbClr val="FFFFFF"/>
          </a:solidFill>
          <a:ln/>
        </p:spPr>
      </p:sp>
      <p:sp>
        <p:nvSpPr>
          <p:cNvPr id="5304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solidFill>
                  <a:srgbClr val="FFFFFF"/>
                </a:solidFill>
                <a:latin typeface="Arial" charset="0"/>
                <a:ea typeface="ＭＳ Ｐゴシック" charset="0"/>
                <a:cs typeface="ＭＳ Ｐゴシック" charset="0"/>
              </a:rPr>
              <a:t>NT Backgrounds (nb)</a:t>
            </a:r>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ChangeArrowheads="1"/>
          </p:cNvSpPr>
          <p:nvPr>
            <p:ph type="sldImg"/>
          </p:nvPr>
        </p:nvSpPr>
        <p:spPr>
          <a:solidFill>
            <a:srgbClr val="FFFFFF"/>
          </a:solidFill>
          <a:ln/>
        </p:spPr>
      </p:sp>
      <p:sp>
        <p:nvSpPr>
          <p:cNvPr id="14336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ChangeArrowheads="1" noTextEdit="1"/>
          </p:cNvSpPr>
          <p:nvPr>
            <p:ph type="sldImg"/>
          </p:nvPr>
        </p:nvSpPr>
        <p:spPr>
          <a:ln/>
        </p:spPr>
      </p:sp>
      <p:sp>
        <p:nvSpPr>
          <p:cNvPr id="1454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747AB46-A1B8-D049-9546-96B69E2A20D5}" type="slidenum">
              <a:rPr lang="en-US" sz="1200">
                <a:latin typeface="Arial" charset="0"/>
              </a:rPr>
              <a:pPr/>
              <a:t>3</a:t>
            </a:fld>
            <a:endParaRPr lang="en-US" sz="1200">
              <a:latin typeface="Arial" charset="0"/>
            </a:endParaRPr>
          </a:p>
        </p:txBody>
      </p:sp>
      <p:sp>
        <p:nvSpPr>
          <p:cNvPr id="108546" name="Rectangle 2"/>
          <p:cNvSpPr>
            <a:spLocks noRo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9C6969FA-C038-9C4D-B375-91925B35DA84}" type="slidenum">
              <a:rPr lang="en-US" sz="1200">
                <a:solidFill>
                  <a:srgbClr val="000000"/>
                </a:solidFill>
                <a:latin typeface="Arial" charset="0"/>
              </a:rPr>
              <a:pPr algn="r"/>
              <a:t>23</a:t>
            </a:fld>
            <a:endParaRPr lang="en-US" sz="1200">
              <a:solidFill>
                <a:srgbClr val="000000"/>
              </a:solidFill>
              <a:latin typeface="Arial" charset="0"/>
            </a:endParaRPr>
          </a:p>
        </p:txBody>
      </p:sp>
      <p:sp>
        <p:nvSpPr>
          <p:cNvPr id="147458" name="Rectangle 2"/>
          <p:cNvSpPr>
            <a:spLocks noChangeArrowheads="1"/>
          </p:cNvSpPr>
          <p:nvPr>
            <p:ph type="sldImg"/>
          </p:nvPr>
        </p:nvSpPr>
        <p:spPr>
          <a:solidFill>
            <a:srgbClr val="FFFFFF"/>
          </a:solidFill>
          <a:ln/>
        </p:spPr>
      </p:sp>
      <p:sp>
        <p:nvSpPr>
          <p:cNvPr id="14745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ChangeArrowheads="1" noTextEdit="1"/>
          </p:cNvSpPr>
          <p:nvPr>
            <p:ph type="sldImg"/>
          </p:nvPr>
        </p:nvSpPr>
        <p:spPr>
          <a:ln/>
        </p:spPr>
      </p:sp>
      <p:sp>
        <p:nvSpPr>
          <p:cNvPr id="1495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ChangeArrowheads="1" noTextEdit="1"/>
          </p:cNvSpPr>
          <p:nvPr>
            <p:ph type="sldImg"/>
          </p:nvPr>
        </p:nvSpPr>
        <p:spPr>
          <a:ln/>
        </p:spPr>
      </p:sp>
      <p:sp>
        <p:nvSpPr>
          <p:cNvPr id="1515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78E3077A-BF05-F543-86FB-709655F7E737}" type="slidenum">
              <a:rPr lang="en-US" sz="1200">
                <a:solidFill>
                  <a:srgbClr val="000000"/>
                </a:solidFill>
                <a:latin typeface="Arial" charset="0"/>
              </a:rPr>
              <a:pPr algn="r"/>
              <a:t>26</a:t>
            </a:fld>
            <a:endParaRPr lang="en-US" sz="1200">
              <a:solidFill>
                <a:srgbClr val="000000"/>
              </a:solidFill>
              <a:latin typeface="Arial" charset="0"/>
            </a:endParaRPr>
          </a:p>
        </p:txBody>
      </p:sp>
      <p:sp>
        <p:nvSpPr>
          <p:cNvPr id="153602" name="Rectangle 2"/>
          <p:cNvSpPr>
            <a:spLocks noChangeArrowheads="1"/>
          </p:cNvSpPr>
          <p:nvPr>
            <p:ph type="sldImg"/>
          </p:nvPr>
        </p:nvSpPr>
        <p:spPr>
          <a:solidFill>
            <a:srgbClr val="FFFFFF"/>
          </a:solidFill>
          <a:ln/>
        </p:spPr>
      </p:sp>
      <p:sp>
        <p:nvSpPr>
          <p:cNvPr id="15360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0270DDB5-C73E-0B41-ABAD-7B52AD734809}" type="slidenum">
              <a:rPr lang="en-US" sz="1200">
                <a:solidFill>
                  <a:srgbClr val="000000"/>
                </a:solidFill>
                <a:latin typeface="Arial" charset="0"/>
              </a:rPr>
              <a:pPr algn="r"/>
              <a:t>27</a:t>
            </a:fld>
            <a:endParaRPr lang="en-US" sz="1200">
              <a:solidFill>
                <a:srgbClr val="000000"/>
              </a:solidFill>
              <a:latin typeface="Arial" charset="0"/>
            </a:endParaRPr>
          </a:p>
        </p:txBody>
      </p:sp>
      <p:sp>
        <p:nvSpPr>
          <p:cNvPr id="155650" name="Rectangle 2"/>
          <p:cNvSpPr>
            <a:spLocks noChangeArrowheads="1"/>
          </p:cNvSpPr>
          <p:nvPr>
            <p:ph type="sldImg"/>
          </p:nvPr>
        </p:nvSpPr>
        <p:spPr>
          <a:solidFill>
            <a:srgbClr val="FFFFFF"/>
          </a:solidFill>
          <a:ln/>
        </p:spPr>
      </p:sp>
      <p:sp>
        <p:nvSpPr>
          <p:cNvPr id="15565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56ECFDDD-F7FC-C14B-925A-EE0AE3B8270F}" type="slidenum">
              <a:rPr lang="en-US" sz="1200">
                <a:solidFill>
                  <a:srgbClr val="000000"/>
                </a:solidFill>
                <a:latin typeface="Arial" charset="0"/>
              </a:rPr>
              <a:pPr algn="r"/>
              <a:t>28</a:t>
            </a:fld>
            <a:endParaRPr lang="en-US" sz="1200">
              <a:solidFill>
                <a:srgbClr val="000000"/>
              </a:solidFill>
              <a:latin typeface="Arial" charset="0"/>
            </a:endParaRPr>
          </a:p>
        </p:txBody>
      </p:sp>
      <p:sp>
        <p:nvSpPr>
          <p:cNvPr id="157698" name="Rectangle 2"/>
          <p:cNvSpPr>
            <a:spLocks noChangeArrowheads="1"/>
          </p:cNvSpPr>
          <p:nvPr>
            <p:ph type="sldImg"/>
          </p:nvPr>
        </p:nvSpPr>
        <p:spPr>
          <a:solidFill>
            <a:srgbClr val="FFFFFF"/>
          </a:solidFill>
          <a:ln/>
        </p:spPr>
      </p:sp>
      <p:sp>
        <p:nvSpPr>
          <p:cNvPr id="15769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noTextEdit="1"/>
          </p:cNvSpPr>
          <p:nvPr>
            <p:ph type="sldImg"/>
          </p:nvPr>
        </p:nvSpPr>
        <p:spPr>
          <a:ln/>
        </p:spPr>
      </p:sp>
      <p:sp>
        <p:nvSpPr>
          <p:cNvPr id="1597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ChangeArrowheads="1"/>
          </p:cNvSpPr>
          <p:nvPr>
            <p:ph type="sldImg"/>
          </p:nvPr>
        </p:nvSpPr>
        <p:spPr>
          <a:solidFill>
            <a:srgbClr val="FFFFFF"/>
          </a:solidFill>
          <a:ln/>
        </p:spPr>
      </p:sp>
      <p:sp>
        <p:nvSpPr>
          <p:cNvPr id="161794"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ChangeArrowheads="1"/>
          </p:cNvSpPr>
          <p:nvPr>
            <p:ph type="sldImg"/>
          </p:nvPr>
        </p:nvSpPr>
        <p:spPr>
          <a:solidFill>
            <a:srgbClr val="FFFFFF"/>
          </a:solidFill>
          <a:ln/>
        </p:spPr>
      </p:sp>
      <p:sp>
        <p:nvSpPr>
          <p:cNvPr id="16384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ChangeArrowheads="1"/>
          </p:cNvSpPr>
          <p:nvPr>
            <p:ph type="sldImg"/>
          </p:nvPr>
        </p:nvSpPr>
        <p:spPr>
          <a:solidFill>
            <a:srgbClr val="FFFFFF"/>
          </a:solidFill>
          <a:ln/>
        </p:spPr>
      </p:sp>
      <p:sp>
        <p:nvSpPr>
          <p:cNvPr id="165890"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ChangeArrowheads="1"/>
          </p:cNvSpPr>
          <p:nvPr>
            <p:ph type="sldImg"/>
          </p:nvPr>
        </p:nvSpPr>
        <p:spPr>
          <a:solidFill>
            <a:srgbClr val="FFFFFF"/>
          </a:solidFill>
          <a:ln/>
        </p:spPr>
      </p:sp>
      <p:sp>
        <p:nvSpPr>
          <p:cNvPr id="111618"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D5F9A0A-C329-AB41-984B-C0A040DBE3D0}" type="slidenum">
              <a:rPr lang="en-US" sz="1200">
                <a:latin typeface="Arial" charset="0"/>
              </a:rPr>
              <a:pPr/>
              <a:t>33</a:t>
            </a:fld>
            <a:endParaRPr lang="en-US" sz="1200">
              <a:latin typeface="Arial" charset="0"/>
            </a:endParaRPr>
          </a:p>
        </p:txBody>
      </p:sp>
      <p:sp>
        <p:nvSpPr>
          <p:cNvPr id="167938" name="Rectangle 2"/>
          <p:cNvSpPr>
            <a:spLocks noRo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34AFA05-8F77-B048-9348-F756DA8E38B2}" type="slidenum">
              <a:rPr lang="en-US" sz="1200">
                <a:latin typeface="Arial" charset="0"/>
              </a:rPr>
              <a:pPr/>
              <a:t>35</a:t>
            </a:fld>
            <a:endParaRPr lang="en-US" sz="1200">
              <a:latin typeface="Arial" charset="0"/>
            </a:endParaRPr>
          </a:p>
        </p:txBody>
      </p:sp>
      <p:sp>
        <p:nvSpPr>
          <p:cNvPr id="171010" name="Rectangle 2"/>
          <p:cNvSpPr>
            <a:spLocks noRo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7438DFC-9F08-BC45-8779-4410F8AD4768}" type="slidenum">
              <a:rPr lang="en-US" sz="1200">
                <a:latin typeface="Arial" charset="0"/>
              </a:rPr>
              <a:pPr/>
              <a:t>36</a:t>
            </a:fld>
            <a:endParaRPr lang="en-US" sz="1200">
              <a:latin typeface="Arial" charset="0"/>
            </a:endParaRPr>
          </a:p>
        </p:txBody>
      </p:sp>
      <p:sp>
        <p:nvSpPr>
          <p:cNvPr id="173058" name="Rectangle 2"/>
          <p:cNvSpPr>
            <a:spLocks noRo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7BBFF7D-844B-D248-ACD3-9C660886FA18}" type="slidenum">
              <a:rPr lang="en-US" sz="1200">
                <a:latin typeface="Arial" charset="0"/>
              </a:rPr>
              <a:pPr/>
              <a:t>37</a:t>
            </a:fld>
            <a:endParaRPr lang="en-US" sz="1200">
              <a:latin typeface="Arial" charset="0"/>
            </a:endParaRPr>
          </a:p>
        </p:txBody>
      </p:sp>
      <p:sp>
        <p:nvSpPr>
          <p:cNvPr id="175106" name="Rectangle 2"/>
          <p:cNvSpPr>
            <a:spLocks noRo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0DF7919-1D64-E249-BB87-E93A838105E1}" type="slidenum">
              <a:rPr lang="en-US" sz="1200">
                <a:latin typeface="Arial" charset="0"/>
              </a:rPr>
              <a:pPr/>
              <a:t>38</a:t>
            </a:fld>
            <a:endParaRPr lang="en-US" sz="1200">
              <a:latin typeface="Arial" charset="0"/>
            </a:endParaRPr>
          </a:p>
        </p:txBody>
      </p:sp>
      <p:sp>
        <p:nvSpPr>
          <p:cNvPr id="177154" name="Rectangle 2"/>
          <p:cNvSpPr>
            <a:spLocks noRo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755D33B-D74D-734E-BD75-DE5FE55EF1A6}" type="slidenum">
              <a:rPr lang="en-US" sz="1200">
                <a:solidFill>
                  <a:srgbClr val="000000"/>
                </a:solidFill>
                <a:latin typeface="Arial" charset="0"/>
              </a:rPr>
              <a:pPr/>
              <a:t>41</a:t>
            </a:fld>
            <a:endParaRPr lang="en-US" sz="1200">
              <a:solidFill>
                <a:srgbClr val="000000"/>
              </a:solidFill>
              <a:latin typeface="Arial" charset="0"/>
            </a:endParaRPr>
          </a:p>
        </p:txBody>
      </p:sp>
      <p:sp>
        <p:nvSpPr>
          <p:cNvPr id="181250" name="Rectangle 2"/>
          <p:cNvSpPr>
            <a:spLocks noRo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D84268F-02BF-D747-9903-FF1C979530EB}" type="slidenum">
              <a:rPr lang="en-US" sz="1200">
                <a:solidFill>
                  <a:srgbClr val="000000"/>
                </a:solidFill>
                <a:latin typeface="Arial" charset="0"/>
              </a:rPr>
              <a:pPr/>
              <a:t>43</a:t>
            </a:fld>
            <a:endParaRPr lang="en-US" sz="1200">
              <a:solidFill>
                <a:srgbClr val="000000"/>
              </a:solidFill>
              <a:latin typeface="Arial" charset="0"/>
            </a:endParaRPr>
          </a:p>
        </p:txBody>
      </p:sp>
      <p:sp>
        <p:nvSpPr>
          <p:cNvPr id="184322" name="Rectangle 2"/>
          <p:cNvSpPr>
            <a:spLocks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noTextEdit="1"/>
          </p:cNvSpPr>
          <p:nvPr>
            <p:ph type="sldImg"/>
          </p:nvPr>
        </p:nvSpPr>
        <p:spPr>
          <a:solidFill>
            <a:srgbClr val="FFFFFF"/>
          </a:solidFill>
          <a:ln/>
        </p:spPr>
      </p:sp>
      <p:sp>
        <p:nvSpPr>
          <p:cNvPr id="186370" name="Rectangle 3"/>
          <p:cNvSpPr>
            <a:spLocks noChangeArrowheads="1"/>
          </p:cNvSpPr>
          <p:nvPr>
            <p:ph type="body" idx="1"/>
          </p:nvPr>
        </p:nvSpPr>
        <p:spPr>
          <a:solidFill>
            <a:srgbClr val="FFFFFF"/>
          </a:solidFill>
          <a:ln>
            <a:solidFill>
              <a:srgbClr val="000000"/>
            </a:solidFill>
          </a:ln>
        </p:spPr>
        <p:txBody>
          <a:bodyPr/>
          <a:lstStyle/>
          <a:p>
            <a:r>
              <a:rPr lang="en-US">
                <a:latin typeface="Arial" charset="0"/>
                <a:ea typeface="ＭＳ Ｐゴシック" charset="0"/>
                <a:cs typeface="ＭＳ Ｐゴシック" charset="0"/>
              </a:rPr>
              <a:t>www.stephenwilliamson.com/ Hobbies/bakin.htm (Yeast bloom)</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ChangeArrowheads="1"/>
          </p:cNvSpPr>
          <p:nvPr>
            <p:ph type="sldImg"/>
          </p:nvPr>
        </p:nvSpPr>
        <p:spPr>
          <a:solidFill>
            <a:srgbClr val="FFFFFF"/>
          </a:solidFill>
          <a:ln/>
        </p:spPr>
      </p:sp>
      <p:sp>
        <p:nvSpPr>
          <p:cNvPr id="188418"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6EF29EB-56FF-0D41-BDE4-D875D6AC1B47}" type="slidenum">
              <a:rPr lang="en-US" sz="1200">
                <a:solidFill>
                  <a:srgbClr val="000000"/>
                </a:solidFill>
                <a:latin typeface="Arial" charset="0"/>
              </a:rPr>
              <a:pPr/>
              <a:t>46</a:t>
            </a:fld>
            <a:endParaRPr lang="en-US" sz="1200">
              <a:solidFill>
                <a:srgbClr val="000000"/>
              </a:solidFill>
              <a:latin typeface="Arial" charset="0"/>
            </a:endParaRPr>
          </a:p>
        </p:txBody>
      </p:sp>
      <p:sp>
        <p:nvSpPr>
          <p:cNvPr id="190466" name="Rectangle 2"/>
          <p:cNvSpPr>
            <a:spLocks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a:ln/>
        </p:spPr>
      </p:sp>
      <p:sp>
        <p:nvSpPr>
          <p:cNvPr id="1136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Where did the head of the table sit?</a:t>
            </a:r>
          </a:p>
        </p:txBody>
      </p:sp>
      <p:sp>
        <p:nvSpPr>
          <p:cNvPr id="1136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265B101-9534-9246-833B-4AA716BB2B56}" type="slidenum">
              <a:rPr lang="en-US" sz="1200">
                <a:latin typeface="Arial" charset="0"/>
              </a:rPr>
              <a:pPr/>
              <a:t>6</a:t>
            </a:fld>
            <a:endParaRPr lang="en-US" sz="120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E08EA36-25B3-5346-821F-46DB4F70A377}" type="slidenum">
              <a:rPr lang="en-US" sz="1200">
                <a:solidFill>
                  <a:srgbClr val="000000"/>
                </a:solidFill>
                <a:latin typeface="Arial" charset="0"/>
              </a:rPr>
              <a:pPr/>
              <a:t>53</a:t>
            </a:fld>
            <a:endParaRPr lang="en-US" sz="1200">
              <a:solidFill>
                <a:srgbClr val="000000"/>
              </a:solidFill>
              <a:latin typeface="Arial" charset="0"/>
            </a:endParaRPr>
          </a:p>
        </p:txBody>
      </p:sp>
      <p:sp>
        <p:nvSpPr>
          <p:cNvPr id="198658" name="Rectangle 2"/>
          <p:cNvSpPr>
            <a:spLocks noChangeArrowheads="1"/>
          </p:cNvSpPr>
          <p:nvPr>
            <p:ph type="sldImg"/>
          </p:nvPr>
        </p:nvSpPr>
        <p:spPr>
          <a:solidFill>
            <a:srgbClr val="FFFFFF"/>
          </a:solidFill>
          <a:ln/>
        </p:spPr>
      </p:sp>
      <p:sp>
        <p:nvSpPr>
          <p:cNvPr id="19865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5153930-00F2-D448-A86A-52072B54C1D0}" type="slidenum">
              <a:rPr lang="en-US" sz="1200">
                <a:solidFill>
                  <a:srgbClr val="000000"/>
                </a:solidFill>
                <a:latin typeface="Arial" charset="0"/>
              </a:rPr>
              <a:pPr/>
              <a:t>54</a:t>
            </a:fld>
            <a:endParaRPr lang="en-US" sz="1200">
              <a:solidFill>
                <a:srgbClr val="000000"/>
              </a:solidFill>
              <a:latin typeface="Arial" charset="0"/>
            </a:endParaRPr>
          </a:p>
        </p:txBody>
      </p:sp>
      <p:sp>
        <p:nvSpPr>
          <p:cNvPr id="200706" name="Rectangle 2"/>
          <p:cNvSpPr>
            <a:spLocks noRo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AF6A9C0-5BC8-D34C-8881-4D1DAC5A1486}" type="slidenum">
              <a:rPr lang="en-US" sz="1200">
                <a:solidFill>
                  <a:srgbClr val="000000"/>
                </a:solidFill>
                <a:latin typeface="Arial" charset="0"/>
              </a:rPr>
              <a:pPr/>
              <a:t>55</a:t>
            </a:fld>
            <a:endParaRPr lang="en-US" sz="1200">
              <a:solidFill>
                <a:srgbClr val="000000"/>
              </a:solidFill>
              <a:latin typeface="Arial" charset="0"/>
            </a:endParaRPr>
          </a:p>
        </p:txBody>
      </p:sp>
      <p:sp>
        <p:nvSpPr>
          <p:cNvPr id="202754" name="Rectangle 2"/>
          <p:cNvSpPr>
            <a:spLocks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2882401-F6A7-2C49-BA6E-D23399F82547}" type="slidenum">
              <a:rPr lang="en-US" sz="1200">
                <a:solidFill>
                  <a:srgbClr val="000000"/>
                </a:solidFill>
                <a:latin typeface="Arial" charset="0"/>
              </a:rPr>
              <a:pPr/>
              <a:t>57</a:t>
            </a:fld>
            <a:endParaRPr lang="en-US" sz="1200">
              <a:solidFill>
                <a:srgbClr val="000000"/>
              </a:solidFill>
              <a:latin typeface="Arial" charset="0"/>
            </a:endParaRPr>
          </a:p>
        </p:txBody>
      </p:sp>
      <p:sp>
        <p:nvSpPr>
          <p:cNvPr id="205826" name="Rectangle 2"/>
          <p:cNvSpPr>
            <a:spLocks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5E801DA-4111-8C4D-90B2-2812AC9148FD}" type="slidenum">
              <a:rPr lang="en-US" sz="1200">
                <a:solidFill>
                  <a:srgbClr val="000000"/>
                </a:solidFill>
                <a:latin typeface="Arial" charset="0"/>
              </a:rPr>
              <a:pPr/>
              <a:t>58</a:t>
            </a:fld>
            <a:endParaRPr lang="en-US" sz="1200">
              <a:solidFill>
                <a:srgbClr val="000000"/>
              </a:solidFill>
              <a:latin typeface="Arial" charset="0"/>
            </a:endParaRPr>
          </a:p>
        </p:txBody>
      </p:sp>
      <p:sp>
        <p:nvSpPr>
          <p:cNvPr id="207874" name="Rectangle 2"/>
          <p:cNvSpPr>
            <a:spLocks noChangeArrowheads="1" noTextEdit="1"/>
          </p:cNvSpPr>
          <p:nvPr>
            <p:ph type="sldImg"/>
          </p:nvPr>
        </p:nvSpPr>
        <p:spPr>
          <a:ln/>
        </p:spPr>
      </p:sp>
      <p:sp>
        <p:nvSpPr>
          <p:cNvPr id="207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DAA9362-1FC4-6A45-AF37-F4195AC59C37}" type="slidenum">
              <a:rPr lang="en-US" sz="1200">
                <a:solidFill>
                  <a:srgbClr val="000000"/>
                </a:solidFill>
                <a:latin typeface="Arial" charset="0"/>
              </a:rPr>
              <a:pPr/>
              <a:t>59</a:t>
            </a:fld>
            <a:endParaRPr lang="en-US" sz="1200">
              <a:solidFill>
                <a:srgbClr val="000000"/>
              </a:solidFill>
              <a:latin typeface="Arial" charset="0"/>
            </a:endParaRPr>
          </a:p>
        </p:txBody>
      </p:sp>
      <p:sp>
        <p:nvSpPr>
          <p:cNvPr id="209922" name="Rectangle 2"/>
          <p:cNvSpPr>
            <a:spLocks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430A02F-A878-6243-9C63-71A3E78947B5}" type="slidenum">
              <a:rPr lang="en-US" sz="1200">
                <a:solidFill>
                  <a:srgbClr val="000000"/>
                </a:solidFill>
                <a:latin typeface="Arial" charset="0"/>
              </a:rPr>
              <a:pPr/>
              <a:t>60</a:t>
            </a:fld>
            <a:endParaRPr lang="en-US" sz="1200">
              <a:solidFill>
                <a:srgbClr val="000000"/>
              </a:solidFill>
              <a:latin typeface="Arial" charset="0"/>
            </a:endParaRPr>
          </a:p>
        </p:txBody>
      </p:sp>
      <p:sp>
        <p:nvSpPr>
          <p:cNvPr id="211970" name="Rectangle 2"/>
          <p:cNvSpPr>
            <a:spLocks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3899D0D-37E0-3946-AC31-35ACCCD175D6}" type="slidenum">
              <a:rPr lang="en-US" sz="1200">
                <a:solidFill>
                  <a:srgbClr val="000000"/>
                </a:solidFill>
                <a:latin typeface="Arial" charset="0"/>
              </a:rPr>
              <a:pPr/>
              <a:t>61</a:t>
            </a:fld>
            <a:endParaRPr lang="en-US" sz="1200">
              <a:solidFill>
                <a:srgbClr val="000000"/>
              </a:solidFill>
              <a:latin typeface="Arial" charset="0"/>
            </a:endParaRPr>
          </a:p>
        </p:txBody>
      </p:sp>
      <p:sp>
        <p:nvSpPr>
          <p:cNvPr id="214018" name="Rectangle 2"/>
          <p:cNvSpPr>
            <a:spLocks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B6B46DB-A864-9C4F-88C9-8FB733D5EB9F}" type="slidenum">
              <a:rPr lang="en-US" sz="1200">
                <a:latin typeface="Arial" charset="0"/>
              </a:rPr>
              <a:pPr/>
              <a:t>62</a:t>
            </a:fld>
            <a:endParaRPr lang="en-US" sz="1200">
              <a:latin typeface="Arial" charset="0"/>
            </a:endParaRPr>
          </a:p>
        </p:txBody>
      </p:sp>
      <p:sp>
        <p:nvSpPr>
          <p:cNvPr id="216066" name="Rectangle 2"/>
          <p:cNvSpPr>
            <a:spLocks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0853398-5CBF-7944-A390-6EE097086325}" type="slidenum">
              <a:rPr lang="en-US" sz="1200">
                <a:solidFill>
                  <a:srgbClr val="000000"/>
                </a:solidFill>
                <a:latin typeface="Arial" charset="0"/>
              </a:rPr>
              <a:pPr/>
              <a:t>63</a:t>
            </a:fld>
            <a:endParaRPr lang="en-US" sz="1200">
              <a:solidFill>
                <a:srgbClr val="000000"/>
              </a:solidFill>
              <a:latin typeface="Arial" charset="0"/>
            </a:endParaRPr>
          </a:p>
        </p:txBody>
      </p:sp>
      <p:sp>
        <p:nvSpPr>
          <p:cNvPr id="218114" name="Rectangle 2"/>
          <p:cNvSpPr>
            <a:spLocks noRo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ChangeArrowheads="1"/>
          </p:cNvSpPr>
          <p:nvPr>
            <p:ph type="sldImg"/>
          </p:nvPr>
        </p:nvSpPr>
        <p:spPr>
          <a:solidFill>
            <a:srgbClr val="FFFFFF"/>
          </a:solidFill>
          <a:ln/>
        </p:spPr>
      </p:sp>
      <p:sp>
        <p:nvSpPr>
          <p:cNvPr id="116738"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D17D6C8-C98C-2D46-8884-8881ACA29DF1}" type="slidenum">
              <a:rPr lang="en-US" sz="1200">
                <a:solidFill>
                  <a:srgbClr val="000000"/>
                </a:solidFill>
                <a:latin typeface="Arial" charset="0"/>
              </a:rPr>
              <a:pPr/>
              <a:t>67</a:t>
            </a:fld>
            <a:endParaRPr lang="en-US" sz="1200">
              <a:solidFill>
                <a:srgbClr val="000000"/>
              </a:solidFill>
              <a:latin typeface="Arial" charset="0"/>
            </a:endParaRPr>
          </a:p>
        </p:txBody>
      </p:sp>
      <p:sp>
        <p:nvSpPr>
          <p:cNvPr id="223234" name="Rectangle 2"/>
          <p:cNvSpPr>
            <a:spLocks noRo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ChangeArrowheads="1"/>
          </p:cNvSpPr>
          <p:nvPr>
            <p:ph type="sldImg"/>
          </p:nvPr>
        </p:nvSpPr>
        <p:spPr>
          <a:solidFill>
            <a:srgbClr val="FFFFFF"/>
          </a:solidFill>
          <a:ln/>
        </p:spPr>
      </p:sp>
      <p:sp>
        <p:nvSpPr>
          <p:cNvPr id="22528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ChangeArrowheads="1"/>
          </p:cNvSpPr>
          <p:nvPr>
            <p:ph type="sldImg"/>
          </p:nvPr>
        </p:nvSpPr>
        <p:spPr>
          <a:solidFill>
            <a:srgbClr val="FFFFFF"/>
          </a:solidFill>
          <a:ln/>
        </p:spPr>
      </p:sp>
      <p:sp>
        <p:nvSpPr>
          <p:cNvPr id="229378"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ChangeArrowheads="1"/>
          </p:cNvSpPr>
          <p:nvPr>
            <p:ph type="sldImg"/>
          </p:nvPr>
        </p:nvSpPr>
        <p:spPr>
          <a:solidFill>
            <a:srgbClr val="FFFFFF"/>
          </a:solidFill>
          <a:ln/>
        </p:spPr>
      </p:sp>
      <p:sp>
        <p:nvSpPr>
          <p:cNvPr id="231426"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ChangeArrowheads="1"/>
          </p:cNvSpPr>
          <p:nvPr>
            <p:ph type="sldImg"/>
          </p:nvPr>
        </p:nvSpPr>
        <p:spPr>
          <a:solidFill>
            <a:srgbClr val="FFFFFF"/>
          </a:solidFill>
          <a:ln/>
        </p:spPr>
      </p:sp>
      <p:sp>
        <p:nvSpPr>
          <p:cNvPr id="233474"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ChangeArrowheads="1"/>
          </p:cNvSpPr>
          <p:nvPr>
            <p:ph type="sldImg"/>
          </p:nvPr>
        </p:nvSpPr>
        <p:spPr>
          <a:solidFill>
            <a:srgbClr val="FFFFFF"/>
          </a:solidFill>
          <a:ln/>
        </p:spPr>
      </p:sp>
      <p:sp>
        <p:nvSpPr>
          <p:cNvPr id="23552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ChangeArrowheads="1"/>
          </p:cNvSpPr>
          <p:nvPr>
            <p:ph type="sldImg"/>
          </p:nvPr>
        </p:nvSpPr>
        <p:spPr>
          <a:solidFill>
            <a:srgbClr val="FFFFFF"/>
          </a:solidFill>
          <a:ln/>
        </p:spPr>
      </p:sp>
      <p:sp>
        <p:nvSpPr>
          <p:cNvPr id="237570"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ChangeArrowheads="1"/>
          </p:cNvSpPr>
          <p:nvPr>
            <p:ph type="sldImg"/>
          </p:nvPr>
        </p:nvSpPr>
        <p:spPr>
          <a:solidFill>
            <a:srgbClr val="FFFFFF"/>
          </a:solidFill>
          <a:ln/>
        </p:spPr>
      </p:sp>
      <p:sp>
        <p:nvSpPr>
          <p:cNvPr id="239618"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ChangeArrowheads="1"/>
          </p:cNvSpPr>
          <p:nvPr>
            <p:ph type="sldImg"/>
          </p:nvPr>
        </p:nvSpPr>
        <p:spPr>
          <a:solidFill>
            <a:srgbClr val="FFFFFF"/>
          </a:solidFill>
          <a:ln/>
        </p:spPr>
      </p:sp>
      <p:sp>
        <p:nvSpPr>
          <p:cNvPr id="241666"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ChangeArrowheads="1"/>
          </p:cNvSpPr>
          <p:nvPr>
            <p:ph type="sldImg"/>
          </p:nvPr>
        </p:nvSpPr>
        <p:spPr>
          <a:solidFill>
            <a:srgbClr val="FFFFFF"/>
          </a:solidFill>
          <a:ln/>
        </p:spPr>
      </p:sp>
      <p:sp>
        <p:nvSpPr>
          <p:cNvPr id="243714"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ChangeArrowheads="1"/>
          </p:cNvSpPr>
          <p:nvPr>
            <p:ph type="sldImg"/>
          </p:nvPr>
        </p:nvSpPr>
        <p:spPr>
          <a:solidFill>
            <a:srgbClr val="FFFFFF"/>
          </a:solidFill>
          <a:ln/>
        </p:spPr>
      </p:sp>
      <p:sp>
        <p:nvSpPr>
          <p:cNvPr id="118786"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ChangeArrowheads="1"/>
          </p:cNvSpPr>
          <p:nvPr>
            <p:ph type="sldImg"/>
          </p:nvPr>
        </p:nvSpPr>
        <p:spPr>
          <a:solidFill>
            <a:srgbClr val="FFFFFF"/>
          </a:solidFill>
          <a:ln/>
        </p:spPr>
      </p:sp>
      <p:sp>
        <p:nvSpPr>
          <p:cNvPr id="24576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326E2CA-4F2E-0B47-9339-3278B0849BF0}" type="slidenum">
              <a:rPr lang="en-US" sz="1200">
                <a:solidFill>
                  <a:srgbClr val="000000"/>
                </a:solidFill>
                <a:latin typeface="Arial" charset="0"/>
              </a:rPr>
              <a:pPr/>
              <a:t>80</a:t>
            </a:fld>
            <a:endParaRPr lang="en-US" sz="1200">
              <a:solidFill>
                <a:srgbClr val="000000"/>
              </a:solidFill>
              <a:latin typeface="Arial" charset="0"/>
            </a:endParaRPr>
          </a:p>
        </p:txBody>
      </p:sp>
      <p:sp>
        <p:nvSpPr>
          <p:cNvPr id="247810" name="Rectangle 2"/>
          <p:cNvSpPr>
            <a:spLocks noRot="1" noChangeArrowheads="1" noTextEdit="1"/>
          </p:cNvSpPr>
          <p:nvPr>
            <p:ph type="sldImg"/>
          </p:nvPr>
        </p:nvSpPr>
        <p:spPr>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2A8EB8A-501A-4D4C-BB6E-7DE1B4824321}" type="slidenum">
              <a:rPr lang="en-US" sz="1200">
                <a:solidFill>
                  <a:srgbClr val="000000"/>
                </a:solidFill>
                <a:latin typeface="Arial" charset="0"/>
              </a:rPr>
              <a:pPr/>
              <a:t>81</a:t>
            </a:fld>
            <a:endParaRPr lang="en-US" sz="1200">
              <a:solidFill>
                <a:srgbClr val="000000"/>
              </a:solidFill>
              <a:latin typeface="Arial" charset="0"/>
            </a:endParaRPr>
          </a:p>
        </p:txBody>
      </p:sp>
      <p:sp>
        <p:nvSpPr>
          <p:cNvPr id="249858" name="Rectangle 2"/>
          <p:cNvSpPr>
            <a:spLocks noRo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0BAD9B1-A419-8149-B360-A36F58C9E904}" type="slidenum">
              <a:rPr lang="en-US" sz="1200">
                <a:solidFill>
                  <a:srgbClr val="000000"/>
                </a:solidFill>
                <a:latin typeface="Arial" charset="0"/>
              </a:rPr>
              <a:pPr/>
              <a:t>82</a:t>
            </a:fld>
            <a:endParaRPr lang="en-US" sz="1200">
              <a:solidFill>
                <a:srgbClr val="000000"/>
              </a:solidFill>
              <a:latin typeface="Arial" charset="0"/>
            </a:endParaRPr>
          </a:p>
        </p:txBody>
      </p:sp>
      <p:sp>
        <p:nvSpPr>
          <p:cNvPr id="251906" name="Rectangle 2"/>
          <p:cNvSpPr>
            <a:spLocks noRot="1" noChangeArrowheads="1" noTextEdit="1"/>
          </p:cNvSpPr>
          <p:nvPr>
            <p:ph type="sldImg"/>
          </p:nvPr>
        </p:nvSpPr>
        <p:spPr>
          <a:ln/>
        </p:spPr>
      </p:sp>
      <p:sp>
        <p:nvSpPr>
          <p:cNvPr id="251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8108320-A956-D646-8212-93764B1A1245}" type="slidenum">
              <a:rPr lang="en-US" sz="1200">
                <a:solidFill>
                  <a:srgbClr val="000000"/>
                </a:solidFill>
                <a:latin typeface="Arial" charset="0"/>
              </a:rPr>
              <a:pPr/>
              <a:t>83</a:t>
            </a:fld>
            <a:endParaRPr lang="en-US" sz="1200">
              <a:solidFill>
                <a:srgbClr val="000000"/>
              </a:solidFill>
              <a:latin typeface="Arial" charset="0"/>
            </a:endParaRPr>
          </a:p>
        </p:txBody>
      </p:sp>
      <p:sp>
        <p:nvSpPr>
          <p:cNvPr id="253954" name="Rectangle 2"/>
          <p:cNvSpPr>
            <a:spLocks noRo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2B7911F-76B8-7046-9C82-65BB483C20CA}" type="slidenum">
              <a:rPr lang="en-US" sz="1200">
                <a:solidFill>
                  <a:srgbClr val="000000"/>
                </a:solidFill>
                <a:latin typeface="Arial" charset="0"/>
              </a:rPr>
              <a:pPr/>
              <a:t>84</a:t>
            </a:fld>
            <a:endParaRPr lang="en-US" sz="1200">
              <a:solidFill>
                <a:srgbClr val="000000"/>
              </a:solidFill>
              <a:latin typeface="Arial" charset="0"/>
            </a:endParaRPr>
          </a:p>
        </p:txBody>
      </p:sp>
      <p:sp>
        <p:nvSpPr>
          <p:cNvPr id="256002" name="Rectangle 2"/>
          <p:cNvSpPr>
            <a:spLocks noRo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3B94EB0-027F-A544-A32B-740F1616CEF9}" type="slidenum">
              <a:rPr lang="en-US" sz="1200">
                <a:solidFill>
                  <a:srgbClr val="000000"/>
                </a:solidFill>
                <a:latin typeface="Arial" charset="0"/>
              </a:rPr>
              <a:pPr/>
              <a:t>86</a:t>
            </a:fld>
            <a:endParaRPr lang="en-US" sz="1200">
              <a:solidFill>
                <a:srgbClr val="000000"/>
              </a:solidFill>
              <a:latin typeface="Arial" charset="0"/>
            </a:endParaRPr>
          </a:p>
        </p:txBody>
      </p:sp>
      <p:sp>
        <p:nvSpPr>
          <p:cNvPr id="259074" name="Rectangle 2"/>
          <p:cNvSpPr>
            <a:spLocks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FE5D511-3592-6245-BEF6-FD57AFC439AB}" type="slidenum">
              <a:rPr lang="en-US" sz="1200">
                <a:solidFill>
                  <a:srgbClr val="000000"/>
                </a:solidFill>
                <a:latin typeface="Arial" charset="0"/>
              </a:rPr>
              <a:pPr/>
              <a:t>89</a:t>
            </a:fld>
            <a:endParaRPr lang="en-US" sz="1200">
              <a:solidFill>
                <a:srgbClr val="000000"/>
              </a:solidFill>
              <a:latin typeface="Arial" charset="0"/>
            </a:endParaRPr>
          </a:p>
        </p:txBody>
      </p:sp>
      <p:sp>
        <p:nvSpPr>
          <p:cNvPr id="263170" name="Rectangle 2"/>
          <p:cNvSpPr>
            <a:spLocks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A6E7F9A-74E6-6249-B1EB-DDC1D3565A5A}" type="slidenum">
              <a:rPr lang="en-US" sz="1200">
                <a:solidFill>
                  <a:srgbClr val="000000"/>
                </a:solidFill>
                <a:latin typeface="Arial" charset="0"/>
              </a:rPr>
              <a:pPr/>
              <a:t>90</a:t>
            </a:fld>
            <a:endParaRPr lang="en-US" sz="1200">
              <a:solidFill>
                <a:srgbClr val="000000"/>
              </a:solidFill>
              <a:latin typeface="Arial" charset="0"/>
            </a:endParaRPr>
          </a:p>
        </p:txBody>
      </p:sp>
      <p:sp>
        <p:nvSpPr>
          <p:cNvPr id="265218" name="Rectangle 2"/>
          <p:cNvSpPr>
            <a:spLocks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2073AF7-81E0-3643-B989-C8B00743CA1B}" type="slidenum">
              <a:rPr lang="en-US" sz="1200">
                <a:solidFill>
                  <a:srgbClr val="000000"/>
                </a:solidFill>
                <a:latin typeface="Arial" charset="0"/>
              </a:rPr>
              <a:pPr/>
              <a:t>91</a:t>
            </a:fld>
            <a:endParaRPr lang="en-US" sz="1200">
              <a:solidFill>
                <a:srgbClr val="000000"/>
              </a:solidFill>
              <a:latin typeface="Arial" charset="0"/>
            </a:endParaRPr>
          </a:p>
        </p:txBody>
      </p:sp>
      <p:sp>
        <p:nvSpPr>
          <p:cNvPr id="267266" name="Rectangle 2"/>
          <p:cNvSpPr>
            <a:spLocks noChangeArrowheads="1" noTextEdit="1"/>
          </p:cNvSpPr>
          <p:nvPr>
            <p:ph type="sldImg"/>
          </p:nvPr>
        </p:nvSpPr>
        <p:spPr>
          <a:ln/>
        </p:spPr>
      </p:sp>
      <p:sp>
        <p:nvSpPr>
          <p:cNvPr id="267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C3B070B-224C-5149-8613-540A84260A00}" type="slidenum">
              <a:rPr lang="en-US" sz="1200">
                <a:latin typeface="Arial" charset="0"/>
              </a:rPr>
              <a:pPr/>
              <a:t>10</a:t>
            </a:fld>
            <a:endParaRPr lang="en-US" sz="1200">
              <a:latin typeface="Arial" charset="0"/>
            </a:endParaRPr>
          </a:p>
        </p:txBody>
      </p:sp>
      <p:sp>
        <p:nvSpPr>
          <p:cNvPr id="120834" name="Rectangle 2"/>
          <p:cNvSpPr>
            <a:spLocks noRo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22A8F3F-AD2F-8C49-9C8D-DAB65930E564}" type="slidenum">
              <a:rPr lang="en-US" sz="1200">
                <a:solidFill>
                  <a:srgbClr val="000000"/>
                </a:solidFill>
                <a:latin typeface="Arial" charset="0"/>
              </a:rPr>
              <a:pPr/>
              <a:t>92</a:t>
            </a:fld>
            <a:endParaRPr lang="en-US" sz="1200">
              <a:solidFill>
                <a:srgbClr val="000000"/>
              </a:solidFill>
              <a:latin typeface="Arial" charset="0"/>
            </a:endParaRPr>
          </a:p>
        </p:txBody>
      </p:sp>
      <p:sp>
        <p:nvSpPr>
          <p:cNvPr id="269314" name="Rectangle 2"/>
          <p:cNvSpPr>
            <a:spLocks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298C8A5-BC7F-7646-A54F-AE4F1CF2B0F9}" type="slidenum">
              <a:rPr lang="en-US" sz="1200">
                <a:solidFill>
                  <a:srgbClr val="000000"/>
                </a:solidFill>
                <a:latin typeface="Arial" charset="0"/>
              </a:rPr>
              <a:pPr/>
              <a:t>93</a:t>
            </a:fld>
            <a:endParaRPr lang="en-US" sz="1200">
              <a:solidFill>
                <a:srgbClr val="000000"/>
              </a:solidFill>
              <a:latin typeface="Arial" charset="0"/>
            </a:endParaRPr>
          </a:p>
        </p:txBody>
      </p:sp>
      <p:sp>
        <p:nvSpPr>
          <p:cNvPr id="271362" name="Rectangle 2"/>
          <p:cNvSpPr>
            <a:spLocks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21C281E-61F0-9541-B6D7-0BF21F942B28}" type="slidenum">
              <a:rPr lang="en-US" sz="1200">
                <a:solidFill>
                  <a:srgbClr val="000000"/>
                </a:solidFill>
                <a:latin typeface="Arial" charset="0"/>
              </a:rPr>
              <a:pPr/>
              <a:t>94</a:t>
            </a:fld>
            <a:endParaRPr lang="en-US" sz="1200">
              <a:solidFill>
                <a:srgbClr val="000000"/>
              </a:solidFill>
              <a:latin typeface="Arial" charset="0"/>
            </a:endParaRPr>
          </a:p>
        </p:txBody>
      </p:sp>
      <p:sp>
        <p:nvSpPr>
          <p:cNvPr id="273410" name="Rectangle 2"/>
          <p:cNvSpPr>
            <a:spLocks noChangeArrowheads="1" noTextEdit="1"/>
          </p:cNvSpPr>
          <p:nvPr>
            <p:ph type="sldImg"/>
          </p:nvPr>
        </p:nvSpPr>
        <p:spPr>
          <a:ln/>
        </p:spPr>
      </p:sp>
      <p:sp>
        <p:nvSpPr>
          <p:cNvPr id="273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B258454-084E-3945-9ECA-8CE4204076EC}" type="slidenum">
              <a:rPr lang="en-US" sz="1200">
                <a:solidFill>
                  <a:srgbClr val="000000"/>
                </a:solidFill>
                <a:latin typeface="Arial" charset="0"/>
              </a:rPr>
              <a:pPr/>
              <a:t>95</a:t>
            </a:fld>
            <a:endParaRPr lang="en-US" sz="1200">
              <a:solidFill>
                <a:srgbClr val="000000"/>
              </a:solidFill>
              <a:latin typeface="Arial" charset="0"/>
            </a:endParaRPr>
          </a:p>
        </p:txBody>
      </p:sp>
      <p:sp>
        <p:nvSpPr>
          <p:cNvPr id="275458" name="Rectangle 2"/>
          <p:cNvSpPr>
            <a:spLocks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4DA8C65-A6B1-674E-BBA1-0A031D5E4DED}" type="slidenum">
              <a:rPr lang="en-US" sz="1200">
                <a:solidFill>
                  <a:srgbClr val="000000"/>
                </a:solidFill>
                <a:latin typeface="Arial" charset="0"/>
              </a:rPr>
              <a:pPr/>
              <a:t>96</a:t>
            </a:fld>
            <a:endParaRPr lang="en-US" sz="1200">
              <a:solidFill>
                <a:srgbClr val="000000"/>
              </a:solidFill>
              <a:latin typeface="Arial" charset="0"/>
            </a:endParaRPr>
          </a:p>
        </p:txBody>
      </p:sp>
      <p:sp>
        <p:nvSpPr>
          <p:cNvPr id="277506" name="Rectangle 2"/>
          <p:cNvSpPr>
            <a:spLocks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38AA5AC-BD3B-2B42-A4CA-0F314A798160}" type="slidenum">
              <a:rPr lang="en-US" sz="1200">
                <a:solidFill>
                  <a:srgbClr val="000000"/>
                </a:solidFill>
                <a:latin typeface="Arial" charset="0"/>
              </a:rPr>
              <a:pPr/>
              <a:t>97</a:t>
            </a:fld>
            <a:endParaRPr lang="en-US" sz="1200">
              <a:solidFill>
                <a:srgbClr val="000000"/>
              </a:solidFill>
              <a:latin typeface="Arial" charset="0"/>
            </a:endParaRPr>
          </a:p>
        </p:txBody>
      </p:sp>
      <p:sp>
        <p:nvSpPr>
          <p:cNvPr id="279554" name="Rectangle 2"/>
          <p:cNvSpPr>
            <a:spLocks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00D0101-2EEF-E74E-BA94-49C4BE36B918}" type="slidenum">
              <a:rPr lang="en-US" sz="1200">
                <a:solidFill>
                  <a:srgbClr val="000000"/>
                </a:solidFill>
                <a:latin typeface="Arial" charset="0"/>
              </a:rPr>
              <a:pPr/>
              <a:t>98</a:t>
            </a:fld>
            <a:endParaRPr lang="en-US" sz="1200">
              <a:solidFill>
                <a:srgbClr val="000000"/>
              </a:solidFill>
              <a:latin typeface="Arial" charset="0"/>
            </a:endParaRPr>
          </a:p>
        </p:txBody>
      </p:sp>
      <p:sp>
        <p:nvSpPr>
          <p:cNvPr id="281602" name="Rectangle 2"/>
          <p:cNvSpPr>
            <a:spLocks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9D3A48E-366B-BE4B-9483-B0251A1536FA}" type="slidenum">
              <a:rPr lang="en-US" sz="1200">
                <a:solidFill>
                  <a:srgbClr val="000000"/>
                </a:solidFill>
                <a:latin typeface="Arial" charset="0"/>
              </a:rPr>
              <a:pPr/>
              <a:t>99</a:t>
            </a:fld>
            <a:endParaRPr lang="en-US" sz="1200">
              <a:solidFill>
                <a:srgbClr val="000000"/>
              </a:solidFill>
              <a:latin typeface="Arial" charset="0"/>
            </a:endParaRPr>
          </a:p>
        </p:txBody>
      </p:sp>
      <p:sp>
        <p:nvSpPr>
          <p:cNvPr id="283650" name="Rectangle 2"/>
          <p:cNvSpPr>
            <a:spLocks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B700C2E-C299-8648-B8D2-CB9FAE0F2DC5}" type="slidenum">
              <a:rPr lang="zh-CN" altLang="en-US" sz="1200">
                <a:solidFill>
                  <a:srgbClr val="000000"/>
                </a:solidFill>
                <a:latin typeface="Times New Roman" charset="0"/>
              </a:rPr>
              <a:pPr/>
              <a:t>100</a:t>
            </a:fld>
            <a:endParaRPr lang="en-US" altLang="zh-CN" sz="1200">
              <a:solidFill>
                <a:srgbClr val="000000"/>
              </a:solidFill>
              <a:latin typeface="Times New Roman" charset="0"/>
            </a:endParaRPr>
          </a:p>
        </p:txBody>
      </p:sp>
      <p:sp>
        <p:nvSpPr>
          <p:cNvPr id="285698" name="Rectangle 2"/>
          <p:cNvSpPr>
            <a:spLocks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3B66263-664B-DB45-82C8-C7970B96BEEC}" type="slidenum">
              <a:rPr lang="en-US" sz="1200">
                <a:solidFill>
                  <a:srgbClr val="000000"/>
                </a:solidFill>
                <a:latin typeface="Arial" charset="0"/>
              </a:rPr>
              <a:pPr/>
              <a:t>101</a:t>
            </a:fld>
            <a:endParaRPr lang="en-US" sz="1200">
              <a:solidFill>
                <a:srgbClr val="000000"/>
              </a:solidFill>
              <a:latin typeface="Arial" charset="0"/>
            </a:endParaRPr>
          </a:p>
        </p:txBody>
      </p:sp>
      <p:sp>
        <p:nvSpPr>
          <p:cNvPr id="287746" name="Rectangle 2"/>
          <p:cNvSpPr>
            <a:spLocks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B76D0BE-E828-144F-A2A0-4D27180C1D61}" type="slidenum">
              <a:rPr lang="en-US" sz="1200">
                <a:solidFill>
                  <a:srgbClr val="000000"/>
                </a:solidFill>
                <a:latin typeface="Arial" charset="0"/>
              </a:rPr>
              <a:pPr/>
              <a:t>11</a:t>
            </a:fld>
            <a:endParaRPr lang="en-US" sz="1200">
              <a:solidFill>
                <a:srgbClr val="000000"/>
              </a:solidFill>
              <a:latin typeface="Arial" charset="0"/>
            </a:endParaRPr>
          </a:p>
        </p:txBody>
      </p:sp>
      <p:sp>
        <p:nvSpPr>
          <p:cNvPr id="122882" name="Rectangle 2"/>
          <p:cNvSpPr>
            <a:spLocks noChangeArrowheads="1"/>
          </p:cNvSpPr>
          <p:nvPr>
            <p:ph type="sldImg"/>
          </p:nvPr>
        </p:nvSpPr>
        <p:spPr>
          <a:solidFill>
            <a:srgbClr val="FFFFFF"/>
          </a:solidFill>
          <a:ln/>
        </p:spPr>
      </p:sp>
      <p:sp>
        <p:nvSpPr>
          <p:cNvPr id="12288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DBC6AFC-3C14-444C-8708-B90CB9D639A5}" type="slidenum">
              <a:rPr lang="en-US" sz="1200">
                <a:solidFill>
                  <a:srgbClr val="000000"/>
                </a:solidFill>
                <a:latin typeface="Arial" charset="0"/>
              </a:rPr>
              <a:pPr/>
              <a:t>102</a:t>
            </a:fld>
            <a:endParaRPr lang="en-US" sz="1200">
              <a:solidFill>
                <a:srgbClr val="000000"/>
              </a:solidFill>
              <a:latin typeface="Arial" charset="0"/>
            </a:endParaRPr>
          </a:p>
        </p:txBody>
      </p:sp>
      <p:sp>
        <p:nvSpPr>
          <p:cNvPr id="289794" name="Rectangle 2"/>
          <p:cNvSpPr>
            <a:spLocks noChangeArrowheads="1"/>
          </p:cNvSpPr>
          <p:nvPr>
            <p:ph type="sldImg"/>
          </p:nvPr>
        </p:nvSpPr>
        <p:spPr>
          <a:solidFill>
            <a:srgbClr val="FFFFFF"/>
          </a:solidFill>
          <a:ln/>
        </p:spPr>
      </p:sp>
      <p:sp>
        <p:nvSpPr>
          <p:cNvPr id="28979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BEC66CF-D7D6-BD48-8D8F-6229A3E8447A}" type="slidenum">
              <a:rPr lang="en-US" sz="1200">
                <a:solidFill>
                  <a:srgbClr val="000000"/>
                </a:solidFill>
                <a:latin typeface="Arial" charset="0"/>
              </a:rPr>
              <a:pPr/>
              <a:t>103</a:t>
            </a:fld>
            <a:endParaRPr lang="en-US" sz="1200">
              <a:solidFill>
                <a:srgbClr val="000000"/>
              </a:solidFill>
              <a:latin typeface="Arial" charset="0"/>
            </a:endParaRPr>
          </a:p>
        </p:txBody>
      </p:sp>
      <p:sp>
        <p:nvSpPr>
          <p:cNvPr id="291842" name="Rectangle 2"/>
          <p:cNvSpPr>
            <a:spLocks noChangeArrowheads="1"/>
          </p:cNvSpPr>
          <p:nvPr>
            <p:ph type="sldImg"/>
          </p:nvPr>
        </p:nvSpPr>
        <p:spPr>
          <a:solidFill>
            <a:srgbClr val="FFFFFF"/>
          </a:solidFill>
          <a:ln/>
        </p:spPr>
      </p:sp>
      <p:sp>
        <p:nvSpPr>
          <p:cNvPr id="29184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1F89CB0-2009-154B-8C77-D5C77405031A}" type="slidenum">
              <a:rPr lang="en-US" sz="1200">
                <a:solidFill>
                  <a:srgbClr val="000000"/>
                </a:solidFill>
                <a:latin typeface="Arial" charset="0"/>
              </a:rPr>
              <a:pPr/>
              <a:t>104</a:t>
            </a:fld>
            <a:endParaRPr lang="en-US" sz="1200">
              <a:solidFill>
                <a:srgbClr val="000000"/>
              </a:solidFill>
              <a:latin typeface="Arial" charset="0"/>
            </a:endParaRPr>
          </a:p>
        </p:txBody>
      </p:sp>
      <p:sp>
        <p:nvSpPr>
          <p:cNvPr id="293890" name="Rectangle 2"/>
          <p:cNvSpPr>
            <a:spLocks noChangeArrowheads="1"/>
          </p:cNvSpPr>
          <p:nvPr>
            <p:ph type="sldImg"/>
          </p:nvPr>
        </p:nvSpPr>
        <p:spPr>
          <a:solidFill>
            <a:srgbClr val="FFFFFF"/>
          </a:solidFill>
          <a:ln/>
        </p:spPr>
      </p:sp>
      <p:sp>
        <p:nvSpPr>
          <p:cNvPr id="29389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36B45FC-7991-5F42-8478-C54BA0DE039A}" type="slidenum">
              <a:rPr lang="en-US" sz="1200">
                <a:latin typeface="Arial" charset="0"/>
              </a:rPr>
              <a:pPr/>
              <a:t>107</a:t>
            </a:fld>
            <a:endParaRPr lang="en-US" sz="1200">
              <a:latin typeface="Arial" charset="0"/>
            </a:endParaRPr>
          </a:p>
        </p:txBody>
      </p:sp>
      <p:sp>
        <p:nvSpPr>
          <p:cNvPr id="297986" name="Rectangle 2"/>
          <p:cNvSpPr>
            <a:spLocks noRo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86996D0-FCC7-EF4B-8598-58350489380B}" type="slidenum">
              <a:rPr lang="en-US" sz="1200">
                <a:latin typeface="Arial" charset="0"/>
              </a:rPr>
              <a:pPr/>
              <a:t>108</a:t>
            </a:fld>
            <a:endParaRPr lang="en-US" sz="1200">
              <a:latin typeface="Arial" charset="0"/>
            </a:endParaRPr>
          </a:p>
        </p:txBody>
      </p:sp>
      <p:sp>
        <p:nvSpPr>
          <p:cNvPr id="300034" name="Rectangle 2"/>
          <p:cNvSpPr>
            <a:spLocks noRot="1" noChangeArrowheads="1" noTextEdit="1"/>
          </p:cNvSpPr>
          <p:nvPr>
            <p:ph type="sldImg"/>
          </p:nvPr>
        </p:nvSpPr>
        <p:spPr>
          <a:ln/>
        </p:spPr>
      </p:sp>
      <p:sp>
        <p:nvSpPr>
          <p:cNvPr id="300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1026"/>
          <p:cNvSpPr>
            <a:spLocks noChangeArrowheads="1"/>
          </p:cNvSpPr>
          <p:nvPr>
            <p:ph type="sldImg"/>
          </p:nvPr>
        </p:nvSpPr>
        <p:spPr>
          <a:solidFill>
            <a:srgbClr val="FFFFFF"/>
          </a:solidFill>
          <a:ln/>
        </p:spPr>
      </p:sp>
      <p:sp>
        <p:nvSpPr>
          <p:cNvPr id="303106" name="Rectangle 1027"/>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A0D7369-ABC0-704D-8224-D710A3379654}" type="slidenum">
              <a:rPr lang="en-US" sz="1200">
                <a:solidFill>
                  <a:srgbClr val="000000"/>
                </a:solidFill>
                <a:latin typeface="Arial" charset="0"/>
              </a:rPr>
              <a:pPr/>
              <a:t>111</a:t>
            </a:fld>
            <a:endParaRPr lang="en-US" sz="1200">
              <a:solidFill>
                <a:srgbClr val="000000"/>
              </a:solidFill>
              <a:latin typeface="Arial" charset="0"/>
            </a:endParaRPr>
          </a:p>
        </p:txBody>
      </p:sp>
      <p:sp>
        <p:nvSpPr>
          <p:cNvPr id="305154" name="Rectangle 2"/>
          <p:cNvSpPr>
            <a:spLocks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D2644F2-891A-D04A-A487-D8356BF28818}" type="slidenum">
              <a:rPr lang="en-US" sz="1200">
                <a:solidFill>
                  <a:srgbClr val="000000"/>
                </a:solidFill>
                <a:latin typeface="Arial" charset="0"/>
              </a:rPr>
              <a:pPr/>
              <a:t>112</a:t>
            </a:fld>
            <a:endParaRPr lang="en-US" sz="1200">
              <a:solidFill>
                <a:srgbClr val="000000"/>
              </a:solidFill>
              <a:latin typeface="Arial" charset="0"/>
            </a:endParaRPr>
          </a:p>
        </p:txBody>
      </p:sp>
      <p:sp>
        <p:nvSpPr>
          <p:cNvPr id="307202" name="Rectangle 2"/>
          <p:cNvSpPr>
            <a:spLocks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ChangeArrowheads="1"/>
          </p:cNvSpPr>
          <p:nvPr>
            <p:ph type="sldImg"/>
          </p:nvPr>
        </p:nvSpPr>
        <p:spPr>
          <a:solidFill>
            <a:srgbClr val="FFFFFF"/>
          </a:solidFill>
          <a:ln/>
        </p:spPr>
      </p:sp>
      <p:sp>
        <p:nvSpPr>
          <p:cNvPr id="309250"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2"/>
          <p:cNvSpPr>
            <a:spLocks noChangeArrowheads="1" noTextEdit="1"/>
          </p:cNvSpPr>
          <p:nvPr>
            <p:ph type="sldImg"/>
          </p:nvPr>
        </p:nvSpPr>
        <p:spPr>
          <a:ln/>
        </p:spPr>
      </p:sp>
      <p:sp>
        <p:nvSpPr>
          <p:cNvPr id="3112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B1F6760-DC51-CF4E-A5F8-3C1B9F36325A}" type="slidenum">
              <a:rPr lang="en-US" sz="1200">
                <a:latin typeface="Arial" charset="0"/>
              </a:rPr>
              <a:pPr/>
              <a:t>12</a:t>
            </a:fld>
            <a:endParaRPr lang="en-US" sz="1200">
              <a:latin typeface="Arial" charset="0"/>
            </a:endParaRPr>
          </a:p>
        </p:txBody>
      </p:sp>
      <p:sp>
        <p:nvSpPr>
          <p:cNvPr id="124930" name="Rectangle 2"/>
          <p:cNvSpPr>
            <a:spLocks noRo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76A7891-4FE8-9B44-989C-9213EDEB8BA4}" type="slidenum">
              <a:rPr lang="en-US" sz="1200">
                <a:solidFill>
                  <a:srgbClr val="000000"/>
                </a:solidFill>
                <a:latin typeface="Arial" charset="0"/>
              </a:rPr>
              <a:pPr/>
              <a:t>115</a:t>
            </a:fld>
            <a:endParaRPr lang="en-US" sz="1200">
              <a:solidFill>
                <a:srgbClr val="000000"/>
              </a:solidFill>
              <a:latin typeface="Arial" charset="0"/>
            </a:endParaRPr>
          </a:p>
        </p:txBody>
      </p:sp>
      <p:sp>
        <p:nvSpPr>
          <p:cNvPr id="313346" name="Rectangle 2"/>
          <p:cNvSpPr>
            <a:spLocks noChangeArrowheads="1"/>
          </p:cNvSpPr>
          <p:nvPr>
            <p:ph type="sldImg"/>
          </p:nvPr>
        </p:nvSpPr>
        <p:spPr>
          <a:solidFill>
            <a:srgbClr val="FFFFFF"/>
          </a:solidFill>
          <a:ln/>
        </p:spPr>
      </p:sp>
      <p:sp>
        <p:nvSpPr>
          <p:cNvPr id="31334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FA5EE65-3455-7A46-B4D4-8E809D6420F2}" type="slidenum">
              <a:rPr lang="en-US" sz="1200">
                <a:solidFill>
                  <a:srgbClr val="000000"/>
                </a:solidFill>
                <a:latin typeface="Arial" charset="0"/>
              </a:rPr>
              <a:pPr/>
              <a:t>116</a:t>
            </a:fld>
            <a:endParaRPr lang="en-US" sz="1200">
              <a:solidFill>
                <a:srgbClr val="000000"/>
              </a:solidFill>
              <a:latin typeface="Arial" charset="0"/>
            </a:endParaRPr>
          </a:p>
        </p:txBody>
      </p:sp>
      <p:sp>
        <p:nvSpPr>
          <p:cNvPr id="315394" name="Rectangle 2"/>
          <p:cNvSpPr>
            <a:spLocks noChangeArrowheads="1"/>
          </p:cNvSpPr>
          <p:nvPr>
            <p:ph type="sldImg"/>
          </p:nvPr>
        </p:nvSpPr>
        <p:spPr>
          <a:solidFill>
            <a:srgbClr val="FFFFFF"/>
          </a:solidFill>
          <a:ln/>
        </p:spPr>
      </p:sp>
      <p:sp>
        <p:nvSpPr>
          <p:cNvPr id="31539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2"/>
          <p:cNvSpPr>
            <a:spLocks noChangeArrowheads="1"/>
          </p:cNvSpPr>
          <p:nvPr>
            <p:ph type="sldImg"/>
          </p:nvPr>
        </p:nvSpPr>
        <p:spPr>
          <a:solidFill>
            <a:srgbClr val="FFFFFF"/>
          </a:solidFill>
          <a:ln/>
        </p:spPr>
      </p:sp>
      <p:sp>
        <p:nvSpPr>
          <p:cNvPr id="31744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ChangeArrowheads="1"/>
          </p:cNvSpPr>
          <p:nvPr>
            <p:ph type="sldImg"/>
          </p:nvPr>
        </p:nvSpPr>
        <p:spPr>
          <a:solidFill>
            <a:srgbClr val="FFFFFF"/>
          </a:solidFill>
          <a:ln/>
        </p:spPr>
      </p:sp>
      <p:sp>
        <p:nvSpPr>
          <p:cNvPr id="319490"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6CBCE5C-8452-4A4F-8E1A-6EF89119568C}" type="slidenum">
              <a:rPr lang="en-US" sz="1200">
                <a:solidFill>
                  <a:srgbClr val="000000"/>
                </a:solidFill>
                <a:latin typeface="Arial" charset="0"/>
              </a:rPr>
              <a:pPr/>
              <a:t>119</a:t>
            </a:fld>
            <a:endParaRPr lang="en-US" sz="1200">
              <a:solidFill>
                <a:srgbClr val="000000"/>
              </a:solidFill>
              <a:latin typeface="Arial" charset="0"/>
            </a:endParaRPr>
          </a:p>
        </p:txBody>
      </p:sp>
      <p:sp>
        <p:nvSpPr>
          <p:cNvPr id="321538" name="Rectangle 1026"/>
          <p:cNvSpPr>
            <a:spLocks noChangeArrowheads="1"/>
          </p:cNvSpPr>
          <p:nvPr>
            <p:ph type="sldImg"/>
          </p:nvPr>
        </p:nvSpPr>
        <p:spPr>
          <a:solidFill>
            <a:srgbClr val="FFFFFF"/>
          </a:solidFill>
          <a:ln/>
        </p:spPr>
      </p:sp>
      <p:sp>
        <p:nvSpPr>
          <p:cNvPr id="321539" name="Rectangle 1027"/>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ChangeArrowheads="1"/>
          </p:cNvSpPr>
          <p:nvPr>
            <p:ph type="sldImg"/>
          </p:nvPr>
        </p:nvSpPr>
        <p:spPr>
          <a:solidFill>
            <a:srgbClr val="FFFFFF"/>
          </a:solidFill>
          <a:ln/>
        </p:spPr>
      </p:sp>
      <p:sp>
        <p:nvSpPr>
          <p:cNvPr id="323586"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E8D0C7E-E05A-EA43-963E-432C81CC68B5}" type="slidenum">
              <a:rPr lang="en-US" sz="1200">
                <a:solidFill>
                  <a:srgbClr val="000000"/>
                </a:solidFill>
                <a:latin typeface="Arial" charset="0"/>
              </a:rPr>
              <a:pPr/>
              <a:t>121</a:t>
            </a:fld>
            <a:endParaRPr lang="en-US" sz="1200">
              <a:solidFill>
                <a:srgbClr val="000000"/>
              </a:solidFill>
              <a:latin typeface="Arial" charset="0"/>
            </a:endParaRPr>
          </a:p>
        </p:txBody>
      </p:sp>
      <p:sp>
        <p:nvSpPr>
          <p:cNvPr id="325634" name="Rectangle 2"/>
          <p:cNvSpPr>
            <a:spLocks noGrp="1" noRot="1" noChangeAspect="1" noChangeArrowheads="1"/>
          </p:cNvSpPr>
          <p:nvPr>
            <p:ph type="sldImg"/>
          </p:nvPr>
        </p:nvSpPr>
        <p:spPr>
          <a:solidFill>
            <a:srgbClr val="FFFFFF"/>
          </a:solidFill>
          <a:ln/>
        </p:spPr>
      </p:sp>
      <p:sp>
        <p:nvSpPr>
          <p:cNvPr id="32563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2"/>
          <p:cNvSpPr>
            <a:spLocks noChangeArrowheads="1"/>
          </p:cNvSpPr>
          <p:nvPr>
            <p:ph type="sldImg"/>
          </p:nvPr>
        </p:nvSpPr>
        <p:spPr>
          <a:solidFill>
            <a:srgbClr val="FFFFFF"/>
          </a:solidFill>
          <a:ln/>
        </p:spPr>
      </p:sp>
      <p:sp>
        <p:nvSpPr>
          <p:cNvPr id="32768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2"/>
          <p:cNvSpPr>
            <a:spLocks noChangeArrowheads="1" noTextEdit="1"/>
          </p:cNvSpPr>
          <p:nvPr>
            <p:ph type="sldImg"/>
          </p:nvPr>
        </p:nvSpPr>
        <p:spPr>
          <a:ln/>
        </p:spPr>
      </p:sp>
      <p:sp>
        <p:nvSpPr>
          <p:cNvPr id="3297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2"/>
          <p:cNvSpPr>
            <a:spLocks noChangeArrowheads="1" noTextEdit="1"/>
          </p:cNvSpPr>
          <p:nvPr>
            <p:ph type="sldImg"/>
          </p:nvPr>
        </p:nvSpPr>
        <p:spPr>
          <a:ln/>
        </p:spPr>
      </p:sp>
      <p:sp>
        <p:nvSpPr>
          <p:cNvPr id="3317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22" charset="-52"/>
                <a:ea typeface="+mn-ea"/>
                <a:cs typeface="+mn-cs"/>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a:lvl1pPr>
          </a:lstStyle>
          <a:p>
            <a:pPr>
              <a:defRPr/>
            </a:pPr>
            <a:fld id="{72FF5ED8-F126-BD49-924A-ABFCC0957E6B}" type="slidenum">
              <a:rPr lang="en-US"/>
              <a:pPr>
                <a:defRPr/>
              </a:pPr>
              <a:t>‹#›</a:t>
            </a:fld>
            <a:endParaRPr lang="en-US"/>
          </a:p>
        </p:txBody>
      </p:sp>
    </p:spTree>
    <p:extLst>
      <p:ext uri="{BB962C8B-B14F-4D97-AF65-F5344CB8AC3E}">
        <p14:creationId xmlns:p14="http://schemas.microsoft.com/office/powerpoint/2010/main" val="3001031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D51AB3C-DEE1-E945-8791-11B23682C2A8}" type="slidenum">
              <a:rPr lang="en-US"/>
              <a:pPr>
                <a:defRPr/>
              </a:pPr>
              <a:t>‹#›</a:t>
            </a:fld>
            <a:endParaRPr lang="en-US"/>
          </a:p>
        </p:txBody>
      </p:sp>
    </p:spTree>
    <p:extLst>
      <p:ext uri="{BB962C8B-B14F-4D97-AF65-F5344CB8AC3E}">
        <p14:creationId xmlns:p14="http://schemas.microsoft.com/office/powerpoint/2010/main" val="472600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D92535F-E430-964C-91EA-36F76E399C86}" type="slidenum">
              <a:rPr lang="en-US"/>
              <a:pPr>
                <a:defRPr/>
              </a:pPr>
              <a:t>‹#›</a:t>
            </a:fld>
            <a:endParaRPr lang="en-US"/>
          </a:p>
        </p:txBody>
      </p:sp>
    </p:spTree>
    <p:extLst>
      <p:ext uri="{BB962C8B-B14F-4D97-AF65-F5344CB8AC3E}">
        <p14:creationId xmlns:p14="http://schemas.microsoft.com/office/powerpoint/2010/main" val="4068193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dt" sz="half" idx="10"/>
          </p:nvPr>
        </p:nvSpPr>
        <p:spPr>
          <a:ln/>
        </p:spPr>
        <p:txBody>
          <a:bodyPr/>
          <a:lstStyle>
            <a:lvl1pPr>
              <a:defRPr/>
            </a:lvl1pPr>
          </a:lstStyle>
          <a:p>
            <a:pPr>
              <a:defRPr/>
            </a:pPr>
            <a:endParaRPr lang="en-US"/>
          </a:p>
        </p:txBody>
      </p:sp>
      <p:sp>
        <p:nvSpPr>
          <p:cNvPr id="7" name="Rectangle 8"/>
          <p:cNvSpPr>
            <a:spLocks noGrp="1" noChangeArrowheads="1"/>
          </p:cNvSpPr>
          <p:nvPr>
            <p:ph type="ftr" sz="quarter" idx="11"/>
          </p:nvPr>
        </p:nvSpPr>
        <p:spPr>
          <a:ln/>
        </p:spPr>
        <p:txBody>
          <a:bodyPr/>
          <a:lstStyle>
            <a:lvl1pPr>
              <a:defRPr/>
            </a:lvl1pPr>
          </a:lstStyle>
          <a:p>
            <a:pPr>
              <a:defRPr/>
            </a:pPr>
            <a:endParaRPr lang="en-US"/>
          </a:p>
        </p:txBody>
      </p:sp>
      <p:sp>
        <p:nvSpPr>
          <p:cNvPr id="8" name="Rectangle 9"/>
          <p:cNvSpPr>
            <a:spLocks noGrp="1" noChangeArrowheads="1"/>
          </p:cNvSpPr>
          <p:nvPr>
            <p:ph type="sldNum" sz="quarter" idx="12"/>
          </p:nvPr>
        </p:nvSpPr>
        <p:spPr>
          <a:ln/>
        </p:spPr>
        <p:txBody>
          <a:bodyPr/>
          <a:lstStyle>
            <a:lvl1pPr>
              <a:defRPr/>
            </a:lvl1pPr>
          </a:lstStyle>
          <a:p>
            <a:pPr>
              <a:defRPr/>
            </a:pPr>
            <a:fld id="{FE4EEAEB-0BA3-7641-98EA-D242F04BC3A3}" type="slidenum">
              <a:rPr lang="en-US"/>
              <a:pPr>
                <a:defRPr/>
              </a:pPr>
              <a:t>‹#›</a:t>
            </a:fld>
            <a:endParaRPr lang="en-US"/>
          </a:p>
        </p:txBody>
      </p:sp>
    </p:spTree>
    <p:extLst>
      <p:ext uri="{BB962C8B-B14F-4D97-AF65-F5344CB8AC3E}">
        <p14:creationId xmlns:p14="http://schemas.microsoft.com/office/powerpoint/2010/main" val="1580970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CB09619-3010-9B4D-AD66-C84345B54D27}" type="slidenum">
              <a:rPr lang="en-US"/>
              <a:pPr>
                <a:defRPr/>
              </a:pPr>
              <a:t>‹#›</a:t>
            </a:fld>
            <a:endParaRPr lang="en-US"/>
          </a:p>
        </p:txBody>
      </p:sp>
    </p:spTree>
    <p:extLst>
      <p:ext uri="{BB962C8B-B14F-4D97-AF65-F5344CB8AC3E}">
        <p14:creationId xmlns:p14="http://schemas.microsoft.com/office/powerpoint/2010/main" val="3378026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latin typeface="Arial" pitchFamily="22" charset="0"/>
                <a:ea typeface="+mn-ea"/>
                <a:cs typeface="+mn-cs"/>
              </a:endParaRPr>
            </a:p>
          </p:txBody>
        </p:sp>
        <p:grpSp>
          <p:nvGrpSpPr>
            <p:cNvPr id="8" name="Group 1030"/>
            <p:cNvGrpSpPr>
              <a:grpSpLocks/>
            </p:cNvGrpSpPr>
            <p:nvPr/>
          </p:nvGrpSpPr>
          <p:grpSpPr bwMode="auto">
            <a:xfrm>
              <a:off x="4944" y="-17"/>
              <a:ext cx="816" cy="3992"/>
              <a:chOff x="4944" y="-17"/>
              <a:chExt cx="816" cy="3992"/>
            </a:xfrm>
          </p:grpSpPr>
          <p:grpSp>
            <p:nvGrpSpPr>
              <p:cNvPr id="20" name="Group 1031"/>
              <p:cNvGrpSpPr>
                <a:grpSpLocks/>
              </p:cNvGrpSpPr>
              <p:nvPr userDrawn="1"/>
            </p:nvGrpSpPr>
            <p:grpSpPr bwMode="auto">
              <a:xfrm>
                <a:off x="5280" y="-17"/>
                <a:ext cx="480" cy="1448"/>
                <a:chOff x="5280" y="-17"/>
                <a:chExt cx="480" cy="1448"/>
              </a:xfrm>
            </p:grpSpPr>
            <p:grpSp>
              <p:nvGrpSpPr>
                <p:cNvPr id="41" name="Group 1032"/>
                <p:cNvGrpSpPr>
                  <a:grpSpLocks/>
                </p:cNvGrpSpPr>
                <p:nvPr userDrawn="1"/>
              </p:nvGrpSpPr>
              <p:grpSpPr bwMode="auto">
                <a:xfrm rot="-5400000">
                  <a:off x="5479" y="-16"/>
                  <a:ext cx="185" cy="183"/>
                  <a:chOff x="1727" y="232"/>
                  <a:chExt cx="1797" cy="2665"/>
                </a:xfrm>
              </p:grpSpPr>
              <p:grpSp>
                <p:nvGrpSpPr>
                  <p:cNvPr id="50" name="Group 1033"/>
                  <p:cNvGrpSpPr>
                    <a:grpSpLocks/>
                  </p:cNvGrpSpPr>
                  <p:nvPr/>
                </p:nvGrpSpPr>
                <p:grpSpPr bwMode="auto">
                  <a:xfrm>
                    <a:off x="1727" y="232"/>
                    <a:ext cx="1797" cy="2665"/>
                    <a:chOff x="1727" y="232"/>
                    <a:chExt cx="1797" cy="2665"/>
                  </a:xfrm>
                </p:grpSpPr>
                <p:sp>
                  <p:nvSpPr>
                    <p:cNvPr id="57" name="Freeform 1034"/>
                    <p:cNvSpPr>
                      <a:spLocks/>
                    </p:cNvSpPr>
                    <p:nvPr/>
                  </p:nvSpPr>
                  <p:spPr bwMode="auto">
                    <a:xfrm>
                      <a:off x="2300" y="334"/>
                      <a:ext cx="1234" cy="2563"/>
                    </a:xfrm>
                    <a:custGeom>
                      <a:avLst/>
                      <a:gdLst>
                        <a:gd name="T0" fmla="*/ 347 w 1231"/>
                        <a:gd name="T1" fmla="*/ 283 h 2560"/>
                        <a:gd name="T2" fmla="*/ 425 w 1231"/>
                        <a:gd name="T3" fmla="*/ 115 h 2560"/>
                        <a:gd name="T4" fmla="*/ 593 w 1231"/>
                        <a:gd name="T5" fmla="*/ 7 h 2560"/>
                        <a:gd name="T6" fmla="*/ 915 w 1231"/>
                        <a:gd name="T7" fmla="*/ 61 h 2560"/>
                        <a:gd name="T8" fmla="*/ 1081 w 1231"/>
                        <a:gd name="T9" fmla="*/ 349 h 2560"/>
                        <a:gd name="T10" fmla="*/ 999 w 1231"/>
                        <a:gd name="T11" fmla="*/ 779 h 2560"/>
                        <a:gd name="T12" fmla="*/ 963 w 1231"/>
                        <a:gd name="T13" fmla="*/ 953 h 2560"/>
                        <a:gd name="T14" fmla="*/ 1135 w 1231"/>
                        <a:gd name="T15" fmla="*/ 1085 h 2560"/>
                        <a:gd name="T16" fmla="*/ 1261 w 1231"/>
                        <a:gd name="T17" fmla="*/ 1545 h 2560"/>
                        <a:gd name="T18" fmla="*/ 1153 w 1231"/>
                        <a:gd name="T19" fmla="*/ 1989 h 2560"/>
                        <a:gd name="T20" fmla="*/ 927 w 1231"/>
                        <a:gd name="T21" fmla="*/ 2097 h 2560"/>
                        <a:gd name="T22" fmla="*/ 741 w 1231"/>
                        <a:gd name="T23" fmla="*/ 2079 h 2560"/>
                        <a:gd name="T24" fmla="*/ 675 w 1231"/>
                        <a:gd name="T25" fmla="*/ 2281 h 2560"/>
                        <a:gd name="T26" fmla="*/ 539 w 1231"/>
                        <a:gd name="T27" fmla="*/ 2557 h 2560"/>
                        <a:gd name="T28" fmla="*/ 221 w 1231"/>
                        <a:gd name="T29" fmla="*/ 2539 h 2560"/>
                        <a:gd name="T30" fmla="*/ 31 w 1231"/>
                        <a:gd name="T31" fmla="*/ 2257 h 2560"/>
                        <a:gd name="T32" fmla="*/ 25 w 1231"/>
                        <a:gd name="T33" fmla="*/ 1989 h 2560"/>
                        <a:gd name="T34" fmla="*/ 145 w 1231"/>
                        <a:gd name="T35" fmla="*/ 1671 h 2560"/>
                        <a:gd name="T36" fmla="*/ 269 w 1231"/>
                        <a:gd name="T37" fmla="*/ 1533 h 2560"/>
                        <a:gd name="T38" fmla="*/ 227 w 1231"/>
                        <a:gd name="T39" fmla="*/ 1749 h 2560"/>
                        <a:gd name="T40" fmla="*/ 73 w 1231"/>
                        <a:gd name="T41" fmla="*/ 2043 h 2560"/>
                        <a:gd name="T42" fmla="*/ 169 w 1231"/>
                        <a:gd name="T43" fmla="*/ 2353 h 2560"/>
                        <a:gd name="T44" fmla="*/ 449 w 1231"/>
                        <a:gd name="T45" fmla="*/ 2461 h 2560"/>
                        <a:gd name="T46" fmla="*/ 605 w 1231"/>
                        <a:gd name="T47" fmla="*/ 2257 h 2560"/>
                        <a:gd name="T48" fmla="*/ 587 w 1231"/>
                        <a:gd name="T49" fmla="*/ 1827 h 2560"/>
                        <a:gd name="T50" fmla="*/ 503 w 1231"/>
                        <a:gd name="T51" fmla="*/ 1551 h 2560"/>
                        <a:gd name="T52" fmla="*/ 545 w 1231"/>
                        <a:gd name="T53" fmla="*/ 1479 h 2560"/>
                        <a:gd name="T54" fmla="*/ 645 w 1231"/>
                        <a:gd name="T55" fmla="*/ 1653 h 2560"/>
                        <a:gd name="T56" fmla="*/ 741 w 1231"/>
                        <a:gd name="T57" fmla="*/ 1953 h 2560"/>
                        <a:gd name="T58" fmla="*/ 987 w 1231"/>
                        <a:gd name="T59" fmla="*/ 1983 h 2560"/>
                        <a:gd name="T60" fmla="*/ 1165 w 1231"/>
                        <a:gd name="T61" fmla="*/ 1707 h 2560"/>
                        <a:gd name="T62" fmla="*/ 1147 w 1231"/>
                        <a:gd name="T63" fmla="*/ 1286 h 2560"/>
                        <a:gd name="T64" fmla="*/ 903 w 1231"/>
                        <a:gd name="T65" fmla="*/ 1067 h 2560"/>
                        <a:gd name="T66" fmla="*/ 699 w 1231"/>
                        <a:gd name="T67" fmla="*/ 1139 h 2560"/>
                        <a:gd name="T68" fmla="*/ 587 w 1231"/>
                        <a:gd name="T69" fmla="*/ 1127 h 2560"/>
                        <a:gd name="T70" fmla="*/ 639 w 1231"/>
                        <a:gd name="T71" fmla="*/ 1043 h 2560"/>
                        <a:gd name="T72" fmla="*/ 831 w 1231"/>
                        <a:gd name="T73" fmla="*/ 947 h 2560"/>
                        <a:gd name="T74" fmla="*/ 969 w 1231"/>
                        <a:gd name="T75" fmla="*/ 623 h 2560"/>
                        <a:gd name="T76" fmla="*/ 903 w 1231"/>
                        <a:gd name="T77" fmla="*/ 175 h 2560"/>
                        <a:gd name="T78" fmla="*/ 639 w 1231"/>
                        <a:gd name="T79" fmla="*/ 103 h 2560"/>
                        <a:gd name="T80" fmla="*/ 401 w 1231"/>
                        <a:gd name="T81" fmla="*/ 355 h 2560"/>
                        <a:gd name="T82" fmla="*/ 413 w 1231"/>
                        <a:gd name="T83" fmla="*/ 773 h 2560"/>
                        <a:gd name="T84" fmla="*/ 353 w 1231"/>
                        <a:gd name="T85" fmla="*/ 959 h 2560"/>
                        <a:gd name="T86" fmla="*/ 299 w 1231"/>
                        <a:gd name="T87" fmla="*/ 695 h 2560"/>
                        <a:gd name="T88" fmla="*/ 31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8" name="Freeform 1035"/>
                    <p:cNvSpPr>
                      <a:spLocks/>
                    </p:cNvSpPr>
                    <p:nvPr/>
                  </p:nvSpPr>
                  <p:spPr bwMode="auto">
                    <a:xfrm>
                      <a:off x="1727" y="217"/>
                      <a:ext cx="864" cy="2068"/>
                    </a:xfrm>
                    <a:custGeom>
                      <a:avLst/>
                      <a:gdLst>
                        <a:gd name="T0" fmla="*/ 775 w 865"/>
                        <a:gd name="T1" fmla="*/ 520 h 2071"/>
                        <a:gd name="T2" fmla="*/ 787 w 865"/>
                        <a:gd name="T3" fmla="*/ 345 h 2071"/>
                        <a:gd name="T4" fmla="*/ 853 w 865"/>
                        <a:gd name="T5" fmla="*/ 206 h 2071"/>
                        <a:gd name="T6" fmla="*/ 799 w 865"/>
                        <a:gd name="T7" fmla="*/ 218 h 2071"/>
                        <a:gd name="T8" fmla="*/ 739 w 865"/>
                        <a:gd name="T9" fmla="*/ 218 h 2071"/>
                        <a:gd name="T10" fmla="*/ 673 w 865"/>
                        <a:gd name="T11" fmla="*/ 116 h 2071"/>
                        <a:gd name="T12" fmla="*/ 601 w 865"/>
                        <a:gd name="T13" fmla="*/ 32 h 2071"/>
                        <a:gd name="T14" fmla="*/ 499 w 865"/>
                        <a:gd name="T15" fmla="*/ 2 h 2071"/>
                        <a:gd name="T16" fmla="*/ 407 w 865"/>
                        <a:gd name="T17" fmla="*/ 20 h 2071"/>
                        <a:gd name="T18" fmla="*/ 281 w 865"/>
                        <a:gd name="T19" fmla="*/ 74 h 2071"/>
                        <a:gd name="T20" fmla="*/ 173 w 865"/>
                        <a:gd name="T21" fmla="*/ 206 h 2071"/>
                        <a:gd name="T22" fmla="*/ 119 w 865"/>
                        <a:gd name="T23" fmla="*/ 394 h 2071"/>
                        <a:gd name="T24" fmla="*/ 131 w 865"/>
                        <a:gd name="T25" fmla="*/ 580 h 2071"/>
                        <a:gd name="T26" fmla="*/ 173 w 865"/>
                        <a:gd name="T27" fmla="*/ 772 h 2071"/>
                        <a:gd name="T28" fmla="*/ 197 w 865"/>
                        <a:gd name="T29" fmla="*/ 874 h 2071"/>
                        <a:gd name="T30" fmla="*/ 167 w 865"/>
                        <a:gd name="T31" fmla="*/ 976 h 2071"/>
                        <a:gd name="T32" fmla="*/ 65 w 865"/>
                        <a:gd name="T33" fmla="*/ 1104 h 2071"/>
                        <a:gd name="T34" fmla="*/ 17 w 865"/>
                        <a:gd name="T35" fmla="*/ 1278 h 2071"/>
                        <a:gd name="T36" fmla="*/ 5 w 865"/>
                        <a:gd name="T37" fmla="*/ 1530 h 2071"/>
                        <a:gd name="T38" fmla="*/ 47 w 865"/>
                        <a:gd name="T39" fmla="*/ 1720 h 2071"/>
                        <a:gd name="T40" fmla="*/ 131 w 865"/>
                        <a:gd name="T41" fmla="*/ 1868 h 2071"/>
                        <a:gd name="T42" fmla="*/ 299 w 865"/>
                        <a:gd name="T43" fmla="*/ 1958 h 2071"/>
                        <a:gd name="T44" fmla="*/ 425 w 865"/>
                        <a:gd name="T45" fmla="*/ 1952 h 2071"/>
                        <a:gd name="T46" fmla="*/ 457 w 865"/>
                        <a:gd name="T47" fmla="*/ 1964 h 2071"/>
                        <a:gd name="T48" fmla="*/ 487 w 865"/>
                        <a:gd name="T49" fmla="*/ 2036 h 2071"/>
                        <a:gd name="T50" fmla="*/ 487 w 865"/>
                        <a:gd name="T51" fmla="*/ 1934 h 2071"/>
                        <a:gd name="T52" fmla="*/ 547 w 865"/>
                        <a:gd name="T53" fmla="*/ 1748 h 2071"/>
                        <a:gd name="T54" fmla="*/ 607 w 865"/>
                        <a:gd name="T55" fmla="*/ 1638 h 2071"/>
                        <a:gd name="T56" fmla="*/ 571 w 865"/>
                        <a:gd name="T57" fmla="*/ 1680 h 2071"/>
                        <a:gd name="T58" fmla="*/ 505 w 865"/>
                        <a:gd name="T59" fmla="*/ 1790 h 2071"/>
                        <a:gd name="T60" fmla="*/ 407 w 865"/>
                        <a:gd name="T61" fmla="*/ 1874 h 2071"/>
                        <a:gd name="T62" fmla="*/ 269 w 865"/>
                        <a:gd name="T63" fmla="*/ 1868 h 2071"/>
                        <a:gd name="T64" fmla="*/ 179 w 865"/>
                        <a:gd name="T65" fmla="*/ 1784 h 2071"/>
                        <a:gd name="T66" fmla="*/ 113 w 865"/>
                        <a:gd name="T67" fmla="*/ 1620 h 2071"/>
                        <a:gd name="T68" fmla="*/ 107 w 865"/>
                        <a:gd name="T69" fmla="*/ 1374 h 2071"/>
                        <a:gd name="T70" fmla="*/ 137 w 865"/>
                        <a:gd name="T71" fmla="*/ 1170 h 2071"/>
                        <a:gd name="T72" fmla="*/ 203 w 865"/>
                        <a:gd name="T73" fmla="*/ 1050 h 2071"/>
                        <a:gd name="T74" fmla="*/ 323 w 865"/>
                        <a:gd name="T75" fmla="*/ 1012 h 2071"/>
                        <a:gd name="T76" fmla="*/ 499 w 865"/>
                        <a:gd name="T77" fmla="*/ 1056 h 2071"/>
                        <a:gd name="T78" fmla="*/ 601 w 865"/>
                        <a:gd name="T79" fmla="*/ 1104 h 2071"/>
                        <a:gd name="T80" fmla="*/ 655 w 865"/>
                        <a:gd name="T81" fmla="*/ 1080 h 2071"/>
                        <a:gd name="T82" fmla="*/ 649 w 865"/>
                        <a:gd name="T83" fmla="*/ 1030 h 2071"/>
                        <a:gd name="T84" fmla="*/ 601 w 865"/>
                        <a:gd name="T85" fmla="*/ 994 h 2071"/>
                        <a:gd name="T86" fmla="*/ 487 w 865"/>
                        <a:gd name="T87" fmla="*/ 970 h 2071"/>
                        <a:gd name="T88" fmla="*/ 323 w 865"/>
                        <a:gd name="T89" fmla="*/ 886 h 2071"/>
                        <a:gd name="T90" fmla="*/ 233 w 865"/>
                        <a:gd name="T91" fmla="*/ 670 h 2071"/>
                        <a:gd name="T92" fmla="*/ 209 w 865"/>
                        <a:gd name="T93" fmla="*/ 406 h 2071"/>
                        <a:gd name="T94" fmla="*/ 317 w 865"/>
                        <a:gd name="T95" fmla="*/ 170 h 2071"/>
                        <a:gd name="T96" fmla="*/ 475 w 865"/>
                        <a:gd name="T97" fmla="*/ 110 h 2071"/>
                        <a:gd name="T98" fmla="*/ 607 w 865"/>
                        <a:gd name="T99" fmla="*/ 164 h 2071"/>
                        <a:gd name="T100" fmla="*/ 697 w 865"/>
                        <a:gd name="T101" fmla="*/ 290 h 2071"/>
                        <a:gd name="T102" fmla="*/ 727 w 865"/>
                        <a:gd name="T103" fmla="*/ 418 h 2071"/>
                        <a:gd name="T104" fmla="*/ 763 w 865"/>
                        <a:gd name="T105" fmla="*/ 592 h 2071"/>
                        <a:gd name="T106" fmla="*/ 799 w 865"/>
                        <a:gd name="T107" fmla="*/ 574 h 2071"/>
                        <a:gd name="T108" fmla="*/ 775 w 865"/>
                        <a:gd name="T109" fmla="*/ 52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51" name="Oval 1036"/>
                  <p:cNvSpPr>
                    <a:spLocks noChangeArrowheads="1"/>
                  </p:cNvSpPr>
                  <p:nvPr/>
                </p:nvSpPr>
                <p:spPr bwMode="auto">
                  <a:xfrm>
                    <a:off x="2349" y="1266"/>
                    <a:ext cx="175" cy="248"/>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Freeform 1037"/>
                  <p:cNvSpPr>
                    <a:spLocks/>
                  </p:cNvSpPr>
                  <p:nvPr/>
                </p:nvSpPr>
                <p:spPr bwMode="auto">
                  <a:xfrm>
                    <a:off x="2786" y="581"/>
                    <a:ext cx="262" cy="524"/>
                  </a:xfrm>
                  <a:custGeom>
                    <a:avLst/>
                    <a:gdLst>
                      <a:gd name="T0" fmla="*/ 3 w 266"/>
                      <a:gd name="T1" fmla="*/ 513 h 521"/>
                      <a:gd name="T2" fmla="*/ 27 w 266"/>
                      <a:gd name="T3" fmla="*/ 293 h 521"/>
                      <a:gd name="T4" fmla="*/ 95 w 266"/>
                      <a:gd name="T5" fmla="*/ 45 h 521"/>
                      <a:gd name="T6" fmla="*/ 157 w 266"/>
                      <a:gd name="T7" fmla="*/ 3 h 521"/>
                      <a:gd name="T8" fmla="*/ 205 w 266"/>
                      <a:gd name="T9" fmla="*/ 39 h 521"/>
                      <a:gd name="T10" fmla="*/ 223 w 266"/>
                      <a:gd name="T11" fmla="*/ 139 h 521"/>
                      <a:gd name="T12" fmla="*/ 177 w 266"/>
                      <a:gd name="T13" fmla="*/ 293 h 521"/>
                      <a:gd name="T14" fmla="*/ 92 w 266"/>
                      <a:gd name="T15" fmla="*/ 507 h 521"/>
                      <a:gd name="T16" fmla="*/ 35 w 266"/>
                      <a:gd name="T17" fmla="*/ 531 h 521"/>
                      <a:gd name="T18" fmla="*/ 3 w 266"/>
                      <a:gd name="T19" fmla="*/ 51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 name="Freeform 1038"/>
                  <p:cNvSpPr>
                    <a:spLocks/>
                  </p:cNvSpPr>
                  <p:nvPr/>
                </p:nvSpPr>
                <p:spPr bwMode="auto">
                  <a:xfrm>
                    <a:off x="2854" y="1601"/>
                    <a:ext cx="398" cy="350"/>
                  </a:xfrm>
                  <a:custGeom>
                    <a:avLst/>
                    <a:gdLst>
                      <a:gd name="T0" fmla="*/ 120 w 392"/>
                      <a:gd name="T1" fmla="*/ 268 h 340"/>
                      <a:gd name="T2" fmla="*/ 16 w 392"/>
                      <a:gd name="T3" fmla="*/ 117 h 340"/>
                      <a:gd name="T4" fmla="*/ 4 w 392"/>
                      <a:gd name="T5" fmla="*/ 58 h 340"/>
                      <a:gd name="T6" fmla="*/ 28 w 392"/>
                      <a:gd name="T7" fmla="*/ 3 h 340"/>
                      <a:gd name="T8" fmla="*/ 150 w 392"/>
                      <a:gd name="T9" fmla="*/ 37 h 340"/>
                      <a:gd name="T10" fmla="*/ 290 w 392"/>
                      <a:gd name="T11" fmla="*/ 99 h 340"/>
                      <a:gd name="T12" fmla="*/ 424 w 392"/>
                      <a:gd name="T13" fmla="*/ 213 h 340"/>
                      <a:gd name="T14" fmla="*/ 451 w 392"/>
                      <a:gd name="T15" fmla="*/ 364 h 340"/>
                      <a:gd name="T16" fmla="*/ 396 w 392"/>
                      <a:gd name="T17" fmla="*/ 445 h 340"/>
                      <a:gd name="T18" fmla="*/ 284 w 392"/>
                      <a:gd name="T19" fmla="*/ 421 h 340"/>
                      <a:gd name="T20" fmla="*/ 120 w 392"/>
                      <a:gd name="T21" fmla="*/ 268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4" name="Freeform 1039"/>
                  <p:cNvSpPr>
                    <a:spLocks/>
                  </p:cNvSpPr>
                  <p:nvPr/>
                </p:nvSpPr>
                <p:spPr bwMode="auto">
                  <a:xfrm>
                    <a:off x="2485" y="1936"/>
                    <a:ext cx="146" cy="568"/>
                  </a:xfrm>
                  <a:custGeom>
                    <a:avLst/>
                    <a:gdLst>
                      <a:gd name="T0" fmla="*/ 15 w 151"/>
                      <a:gd name="T1" fmla="*/ 195 h 558"/>
                      <a:gd name="T2" fmla="*/ 32 w 151"/>
                      <a:gd name="T3" fmla="*/ 49 h 558"/>
                      <a:gd name="T4" fmla="*/ 46 w 151"/>
                      <a:gd name="T5" fmla="*/ 3 h 558"/>
                      <a:gd name="T6" fmla="*/ 77 w 151"/>
                      <a:gd name="T7" fmla="*/ 27 h 558"/>
                      <a:gd name="T8" fmla="*/ 99 w 151"/>
                      <a:gd name="T9" fmla="*/ 195 h 558"/>
                      <a:gd name="T10" fmla="*/ 102 w 151"/>
                      <a:gd name="T11" fmla="*/ 506 h 558"/>
                      <a:gd name="T12" fmla="*/ 69 w 151"/>
                      <a:gd name="T13" fmla="*/ 648 h 558"/>
                      <a:gd name="T14" fmla="*/ 15 w 151"/>
                      <a:gd name="T15" fmla="*/ 613 h 558"/>
                      <a:gd name="T16" fmla="*/ 0 w 151"/>
                      <a:gd name="T17" fmla="*/ 377 h 558"/>
                      <a:gd name="T18" fmla="*/ 15 w 151"/>
                      <a:gd name="T19" fmla="*/ 19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5" name="Freeform 1040"/>
                  <p:cNvSpPr>
                    <a:spLocks/>
                  </p:cNvSpPr>
                  <p:nvPr/>
                </p:nvSpPr>
                <p:spPr bwMode="auto">
                  <a:xfrm>
                    <a:off x="1863" y="1601"/>
                    <a:ext cx="389" cy="248"/>
                  </a:xfrm>
                  <a:custGeom>
                    <a:avLst/>
                    <a:gdLst>
                      <a:gd name="T0" fmla="*/ 165 w 392"/>
                      <a:gd name="T1" fmla="*/ 51 h 253"/>
                      <a:gd name="T2" fmla="*/ 287 w 392"/>
                      <a:gd name="T3" fmla="*/ 19 h 253"/>
                      <a:gd name="T4" fmla="*/ 337 w 392"/>
                      <a:gd name="T5" fmla="*/ 7 h 253"/>
                      <a:gd name="T6" fmla="*/ 355 w 392"/>
                      <a:gd name="T7" fmla="*/ 51 h 253"/>
                      <a:gd name="T8" fmla="*/ 305 w 392"/>
                      <a:gd name="T9" fmla="*/ 110 h 253"/>
                      <a:gd name="T10" fmla="*/ 183 w 392"/>
                      <a:gd name="T11" fmla="*/ 183 h 253"/>
                      <a:gd name="T12" fmla="*/ 37 w 392"/>
                      <a:gd name="T13" fmla="*/ 203 h 253"/>
                      <a:gd name="T14" fmla="*/ 1 w 392"/>
                      <a:gd name="T15" fmla="*/ 154 h 253"/>
                      <a:gd name="T16" fmla="*/ 43 w 392"/>
                      <a:gd name="T17" fmla="*/ 95 h 253"/>
                      <a:gd name="T18" fmla="*/ 165 w 392"/>
                      <a:gd name="T19" fmla="*/ 5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6" name="Freeform 1041"/>
                  <p:cNvSpPr>
                    <a:spLocks/>
                  </p:cNvSpPr>
                  <p:nvPr/>
                </p:nvSpPr>
                <p:spPr bwMode="auto">
                  <a:xfrm>
                    <a:off x="2048" y="771"/>
                    <a:ext cx="233" cy="379"/>
                  </a:xfrm>
                  <a:custGeom>
                    <a:avLst/>
                    <a:gdLst>
                      <a:gd name="T0" fmla="*/ 64 w 238"/>
                      <a:gd name="T1" fmla="*/ 225 h 386"/>
                      <a:gd name="T2" fmla="*/ 23 w 238"/>
                      <a:gd name="T3" fmla="*/ 162 h 386"/>
                      <a:gd name="T4" fmla="*/ 0 w 238"/>
                      <a:gd name="T5" fmla="*/ 79 h 386"/>
                      <a:gd name="T6" fmla="*/ 23 w 238"/>
                      <a:gd name="T7" fmla="*/ 12 h 386"/>
                      <a:gd name="T8" fmla="*/ 99 w 238"/>
                      <a:gd name="T9" fmla="*/ 24 h 386"/>
                      <a:gd name="T10" fmla="*/ 146 w 238"/>
                      <a:gd name="T11" fmla="*/ 112 h 386"/>
                      <a:gd name="T12" fmla="*/ 190 w 238"/>
                      <a:gd name="T13" fmla="*/ 255 h 386"/>
                      <a:gd name="T14" fmla="*/ 164 w 238"/>
                      <a:gd name="T15" fmla="*/ 315 h 386"/>
                      <a:gd name="T16" fmla="*/ 137 w 238"/>
                      <a:gd name="T17" fmla="*/ 295 h 386"/>
                      <a:gd name="T18" fmla="*/ 64 w 238"/>
                      <a:gd name="T19" fmla="*/ 225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ahoma" pitchFamily="22" charset="-52"/>
                <a:ea typeface="+mn-ea"/>
                <a:cs typeface="+mn-cs"/>
              </a:endParaRPr>
            </a:p>
          </p:txBody>
        </p:sp>
        <p:sp>
          <p:nvSpPr>
            <p:cNvPr id="11"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ahoma" pitchFamily="22" charset="-52"/>
                <a:ea typeface="+mn-ea"/>
                <a:cs typeface="+mn-cs"/>
              </a:endParaRPr>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4"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ahoma" pitchFamily="22" charset="-52"/>
                <a:ea typeface="+mn-ea"/>
                <a:cs typeface="+mn-cs"/>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18"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ahoma" pitchFamily="22" charset="-52"/>
                <a:ea typeface="+mn-ea"/>
                <a:cs typeface="+mn-cs"/>
              </a:endParaRPr>
            </a:p>
          </p:txBody>
        </p:sp>
        <p:sp>
          <p:nvSpPr>
            <p:cNvPr id="19"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149561" name="Rectangle 1081"/>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4956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1083"/>
          <p:cNvSpPr>
            <a:spLocks noGrp="1" noChangeArrowheads="1"/>
          </p:cNvSpPr>
          <p:nvPr>
            <p:ph type="dt" sz="quarter" idx="10"/>
          </p:nvPr>
        </p:nvSpPr>
        <p:spPr/>
        <p:txBody>
          <a:bodyPr/>
          <a:lstStyle>
            <a:lvl1pPr>
              <a:defRPr/>
            </a:lvl1pPr>
          </a:lstStyle>
          <a:p>
            <a:pPr>
              <a:defRPr/>
            </a:pPr>
            <a:endParaRPr lang="en-US"/>
          </a:p>
        </p:txBody>
      </p:sp>
      <p:sp>
        <p:nvSpPr>
          <p:cNvPr id="60" name="Rectangle 1084"/>
          <p:cNvSpPr>
            <a:spLocks noGrp="1" noChangeArrowheads="1"/>
          </p:cNvSpPr>
          <p:nvPr>
            <p:ph type="ftr" sz="quarter" idx="11"/>
          </p:nvPr>
        </p:nvSpPr>
        <p:spPr/>
        <p:txBody>
          <a:bodyPr/>
          <a:lstStyle>
            <a:lvl1pPr>
              <a:defRPr/>
            </a:lvl1pPr>
          </a:lstStyle>
          <a:p>
            <a:pPr>
              <a:defRPr/>
            </a:pPr>
            <a:endParaRPr lang="en-US"/>
          </a:p>
        </p:txBody>
      </p:sp>
      <p:sp>
        <p:nvSpPr>
          <p:cNvPr id="61" name="Rectangle 1085"/>
          <p:cNvSpPr>
            <a:spLocks noGrp="1" noChangeArrowheads="1"/>
          </p:cNvSpPr>
          <p:nvPr>
            <p:ph type="sldNum" sz="quarter" idx="12"/>
          </p:nvPr>
        </p:nvSpPr>
        <p:spPr/>
        <p:txBody>
          <a:bodyPr/>
          <a:lstStyle>
            <a:lvl1pPr>
              <a:defRPr/>
            </a:lvl1pPr>
          </a:lstStyle>
          <a:p>
            <a:pPr>
              <a:defRPr/>
            </a:pPr>
            <a:fld id="{E4A7F65F-94E4-A344-8B0E-55510DB62B88}" type="slidenum">
              <a:rPr lang="en-US"/>
              <a:pPr>
                <a:defRPr/>
              </a:pPr>
              <a:t>‹#›</a:t>
            </a:fld>
            <a:endParaRPr lang="en-US"/>
          </a:p>
        </p:txBody>
      </p:sp>
    </p:spTree>
    <p:extLst>
      <p:ext uri="{BB962C8B-B14F-4D97-AF65-F5344CB8AC3E}">
        <p14:creationId xmlns:p14="http://schemas.microsoft.com/office/powerpoint/2010/main" val="3446320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80B30269-5103-0D44-A991-2E737AE37B63}" type="slidenum">
              <a:rPr lang="en-US"/>
              <a:pPr>
                <a:defRPr/>
              </a:pPr>
              <a:t>‹#›</a:t>
            </a:fld>
            <a:endParaRPr lang="en-US"/>
          </a:p>
        </p:txBody>
      </p:sp>
    </p:spTree>
    <p:extLst>
      <p:ext uri="{BB962C8B-B14F-4D97-AF65-F5344CB8AC3E}">
        <p14:creationId xmlns:p14="http://schemas.microsoft.com/office/powerpoint/2010/main" val="3973402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F4F3A491-0C76-1141-A3BE-ED7D1DE5131A}" type="slidenum">
              <a:rPr lang="en-US"/>
              <a:pPr>
                <a:defRPr/>
              </a:pPr>
              <a:t>‹#›</a:t>
            </a:fld>
            <a:endParaRPr lang="en-US"/>
          </a:p>
        </p:txBody>
      </p:sp>
    </p:spTree>
    <p:extLst>
      <p:ext uri="{BB962C8B-B14F-4D97-AF65-F5344CB8AC3E}">
        <p14:creationId xmlns:p14="http://schemas.microsoft.com/office/powerpoint/2010/main" val="3722698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83"/>
          <p:cNvSpPr>
            <a:spLocks noGrp="1" noChangeArrowheads="1"/>
          </p:cNvSpPr>
          <p:nvPr>
            <p:ph type="dt" sz="half" idx="10"/>
          </p:nvPr>
        </p:nvSpPr>
        <p:spPr>
          <a:ln/>
        </p:spPr>
        <p:txBody>
          <a:bodyPr/>
          <a:lstStyle>
            <a:lvl1pPr>
              <a:defRPr/>
            </a:lvl1pPr>
          </a:lstStyle>
          <a:p>
            <a:pPr>
              <a:defRPr/>
            </a:pPr>
            <a:endParaRPr lang="en-US"/>
          </a:p>
        </p:txBody>
      </p:sp>
      <p:sp>
        <p:nvSpPr>
          <p:cNvPr id="6" name="Rectangle 1084"/>
          <p:cNvSpPr>
            <a:spLocks noGrp="1" noChangeArrowheads="1"/>
          </p:cNvSpPr>
          <p:nvPr>
            <p:ph type="ftr" sz="quarter" idx="11"/>
          </p:nvPr>
        </p:nvSpPr>
        <p:spPr>
          <a:ln/>
        </p:spPr>
        <p:txBody>
          <a:bodyPr/>
          <a:lstStyle>
            <a:lvl1pPr>
              <a:defRPr/>
            </a:lvl1pPr>
          </a:lstStyle>
          <a:p>
            <a:pPr>
              <a:defRPr/>
            </a:pPr>
            <a:endParaRPr lang="en-US"/>
          </a:p>
        </p:txBody>
      </p:sp>
      <p:sp>
        <p:nvSpPr>
          <p:cNvPr id="7" name="Rectangle 1085"/>
          <p:cNvSpPr>
            <a:spLocks noGrp="1" noChangeArrowheads="1"/>
          </p:cNvSpPr>
          <p:nvPr>
            <p:ph type="sldNum" sz="quarter" idx="12"/>
          </p:nvPr>
        </p:nvSpPr>
        <p:spPr>
          <a:ln/>
        </p:spPr>
        <p:txBody>
          <a:bodyPr/>
          <a:lstStyle>
            <a:lvl1pPr>
              <a:defRPr/>
            </a:lvl1pPr>
          </a:lstStyle>
          <a:p>
            <a:pPr>
              <a:defRPr/>
            </a:pPr>
            <a:fld id="{5D97EF4A-74DD-DF48-A5EA-E3277CA95B3B}" type="slidenum">
              <a:rPr lang="en-US"/>
              <a:pPr>
                <a:defRPr/>
              </a:pPr>
              <a:t>‹#›</a:t>
            </a:fld>
            <a:endParaRPr lang="en-US"/>
          </a:p>
        </p:txBody>
      </p:sp>
    </p:spTree>
    <p:extLst>
      <p:ext uri="{BB962C8B-B14F-4D97-AF65-F5344CB8AC3E}">
        <p14:creationId xmlns:p14="http://schemas.microsoft.com/office/powerpoint/2010/main" val="2035325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83"/>
          <p:cNvSpPr>
            <a:spLocks noGrp="1" noChangeArrowheads="1"/>
          </p:cNvSpPr>
          <p:nvPr>
            <p:ph type="dt" sz="half" idx="10"/>
          </p:nvPr>
        </p:nvSpPr>
        <p:spPr>
          <a:ln/>
        </p:spPr>
        <p:txBody>
          <a:bodyPr/>
          <a:lstStyle>
            <a:lvl1pPr>
              <a:defRPr/>
            </a:lvl1pPr>
          </a:lstStyle>
          <a:p>
            <a:pPr>
              <a:defRPr/>
            </a:pPr>
            <a:endParaRPr lang="en-US"/>
          </a:p>
        </p:txBody>
      </p:sp>
      <p:sp>
        <p:nvSpPr>
          <p:cNvPr id="8" name="Rectangle 1084"/>
          <p:cNvSpPr>
            <a:spLocks noGrp="1" noChangeArrowheads="1"/>
          </p:cNvSpPr>
          <p:nvPr>
            <p:ph type="ftr" sz="quarter" idx="11"/>
          </p:nvPr>
        </p:nvSpPr>
        <p:spPr>
          <a:ln/>
        </p:spPr>
        <p:txBody>
          <a:bodyPr/>
          <a:lstStyle>
            <a:lvl1pPr>
              <a:defRPr/>
            </a:lvl1pPr>
          </a:lstStyle>
          <a:p>
            <a:pPr>
              <a:defRPr/>
            </a:pPr>
            <a:endParaRPr lang="en-US"/>
          </a:p>
        </p:txBody>
      </p:sp>
      <p:sp>
        <p:nvSpPr>
          <p:cNvPr id="9" name="Rectangle 1085"/>
          <p:cNvSpPr>
            <a:spLocks noGrp="1" noChangeArrowheads="1"/>
          </p:cNvSpPr>
          <p:nvPr>
            <p:ph type="sldNum" sz="quarter" idx="12"/>
          </p:nvPr>
        </p:nvSpPr>
        <p:spPr>
          <a:ln/>
        </p:spPr>
        <p:txBody>
          <a:bodyPr/>
          <a:lstStyle>
            <a:lvl1pPr>
              <a:defRPr/>
            </a:lvl1pPr>
          </a:lstStyle>
          <a:p>
            <a:pPr>
              <a:defRPr/>
            </a:pPr>
            <a:fld id="{536E9A90-0539-8449-9440-8B6E3FEA9BB2}" type="slidenum">
              <a:rPr lang="en-US"/>
              <a:pPr>
                <a:defRPr/>
              </a:pPr>
              <a:t>‹#›</a:t>
            </a:fld>
            <a:endParaRPr lang="en-US"/>
          </a:p>
        </p:txBody>
      </p:sp>
    </p:spTree>
    <p:extLst>
      <p:ext uri="{BB962C8B-B14F-4D97-AF65-F5344CB8AC3E}">
        <p14:creationId xmlns:p14="http://schemas.microsoft.com/office/powerpoint/2010/main" val="2063114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83"/>
          <p:cNvSpPr>
            <a:spLocks noGrp="1" noChangeArrowheads="1"/>
          </p:cNvSpPr>
          <p:nvPr>
            <p:ph type="dt" sz="half" idx="10"/>
          </p:nvPr>
        </p:nvSpPr>
        <p:spPr>
          <a:ln/>
        </p:spPr>
        <p:txBody>
          <a:bodyPr/>
          <a:lstStyle>
            <a:lvl1pPr>
              <a:defRPr/>
            </a:lvl1pPr>
          </a:lstStyle>
          <a:p>
            <a:pPr>
              <a:defRPr/>
            </a:pPr>
            <a:endParaRPr lang="en-US"/>
          </a:p>
        </p:txBody>
      </p:sp>
      <p:sp>
        <p:nvSpPr>
          <p:cNvPr id="4" name="Rectangle 1084"/>
          <p:cNvSpPr>
            <a:spLocks noGrp="1" noChangeArrowheads="1"/>
          </p:cNvSpPr>
          <p:nvPr>
            <p:ph type="ftr" sz="quarter" idx="11"/>
          </p:nvPr>
        </p:nvSpPr>
        <p:spPr>
          <a:ln/>
        </p:spPr>
        <p:txBody>
          <a:bodyPr/>
          <a:lstStyle>
            <a:lvl1pPr>
              <a:defRPr/>
            </a:lvl1pPr>
          </a:lstStyle>
          <a:p>
            <a:pPr>
              <a:defRPr/>
            </a:pPr>
            <a:endParaRPr lang="en-US"/>
          </a:p>
        </p:txBody>
      </p:sp>
      <p:sp>
        <p:nvSpPr>
          <p:cNvPr id="5" name="Rectangle 1085"/>
          <p:cNvSpPr>
            <a:spLocks noGrp="1" noChangeArrowheads="1"/>
          </p:cNvSpPr>
          <p:nvPr>
            <p:ph type="sldNum" sz="quarter" idx="12"/>
          </p:nvPr>
        </p:nvSpPr>
        <p:spPr>
          <a:ln/>
        </p:spPr>
        <p:txBody>
          <a:bodyPr/>
          <a:lstStyle>
            <a:lvl1pPr>
              <a:defRPr/>
            </a:lvl1pPr>
          </a:lstStyle>
          <a:p>
            <a:pPr>
              <a:defRPr/>
            </a:pPr>
            <a:fld id="{472CB1CF-057A-A04F-B99B-85E7BE41492C}" type="slidenum">
              <a:rPr lang="en-US"/>
              <a:pPr>
                <a:defRPr/>
              </a:pPr>
              <a:t>‹#›</a:t>
            </a:fld>
            <a:endParaRPr lang="en-US"/>
          </a:p>
        </p:txBody>
      </p:sp>
    </p:spTree>
    <p:extLst>
      <p:ext uri="{BB962C8B-B14F-4D97-AF65-F5344CB8AC3E}">
        <p14:creationId xmlns:p14="http://schemas.microsoft.com/office/powerpoint/2010/main" val="2734054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2E5E618-AA81-AF48-A8B7-120D710E0836}" type="slidenum">
              <a:rPr lang="en-US"/>
              <a:pPr>
                <a:defRPr/>
              </a:pPr>
              <a:t>‹#›</a:t>
            </a:fld>
            <a:endParaRPr lang="en-US"/>
          </a:p>
        </p:txBody>
      </p:sp>
    </p:spTree>
    <p:extLst>
      <p:ext uri="{BB962C8B-B14F-4D97-AF65-F5344CB8AC3E}">
        <p14:creationId xmlns:p14="http://schemas.microsoft.com/office/powerpoint/2010/main" val="4260579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83"/>
          <p:cNvSpPr>
            <a:spLocks noGrp="1" noChangeArrowheads="1"/>
          </p:cNvSpPr>
          <p:nvPr>
            <p:ph type="dt" sz="half" idx="10"/>
          </p:nvPr>
        </p:nvSpPr>
        <p:spPr>
          <a:ln/>
        </p:spPr>
        <p:txBody>
          <a:bodyPr/>
          <a:lstStyle>
            <a:lvl1pPr>
              <a:defRPr/>
            </a:lvl1pPr>
          </a:lstStyle>
          <a:p>
            <a:pPr>
              <a:defRPr/>
            </a:pPr>
            <a:endParaRPr lang="en-US"/>
          </a:p>
        </p:txBody>
      </p:sp>
      <p:sp>
        <p:nvSpPr>
          <p:cNvPr id="3" name="Rectangle 1084"/>
          <p:cNvSpPr>
            <a:spLocks noGrp="1" noChangeArrowheads="1"/>
          </p:cNvSpPr>
          <p:nvPr>
            <p:ph type="ftr" sz="quarter" idx="11"/>
          </p:nvPr>
        </p:nvSpPr>
        <p:spPr>
          <a:ln/>
        </p:spPr>
        <p:txBody>
          <a:bodyPr/>
          <a:lstStyle>
            <a:lvl1pPr>
              <a:defRPr/>
            </a:lvl1pPr>
          </a:lstStyle>
          <a:p>
            <a:pPr>
              <a:defRPr/>
            </a:pPr>
            <a:endParaRPr lang="en-US"/>
          </a:p>
        </p:txBody>
      </p:sp>
      <p:sp>
        <p:nvSpPr>
          <p:cNvPr id="4" name="Rectangle 1085"/>
          <p:cNvSpPr>
            <a:spLocks noGrp="1" noChangeArrowheads="1"/>
          </p:cNvSpPr>
          <p:nvPr>
            <p:ph type="sldNum" sz="quarter" idx="12"/>
          </p:nvPr>
        </p:nvSpPr>
        <p:spPr>
          <a:ln/>
        </p:spPr>
        <p:txBody>
          <a:bodyPr/>
          <a:lstStyle>
            <a:lvl1pPr>
              <a:defRPr/>
            </a:lvl1pPr>
          </a:lstStyle>
          <a:p>
            <a:pPr>
              <a:defRPr/>
            </a:pPr>
            <a:fld id="{8B243748-1CB4-6B41-AC05-28CF54F84D64}" type="slidenum">
              <a:rPr lang="en-US"/>
              <a:pPr>
                <a:defRPr/>
              </a:pPr>
              <a:t>‹#›</a:t>
            </a:fld>
            <a:endParaRPr lang="en-US"/>
          </a:p>
        </p:txBody>
      </p:sp>
    </p:spTree>
    <p:extLst>
      <p:ext uri="{BB962C8B-B14F-4D97-AF65-F5344CB8AC3E}">
        <p14:creationId xmlns:p14="http://schemas.microsoft.com/office/powerpoint/2010/main" val="994051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83"/>
          <p:cNvSpPr>
            <a:spLocks noGrp="1" noChangeArrowheads="1"/>
          </p:cNvSpPr>
          <p:nvPr>
            <p:ph type="dt" sz="half" idx="10"/>
          </p:nvPr>
        </p:nvSpPr>
        <p:spPr>
          <a:ln/>
        </p:spPr>
        <p:txBody>
          <a:bodyPr/>
          <a:lstStyle>
            <a:lvl1pPr>
              <a:defRPr/>
            </a:lvl1pPr>
          </a:lstStyle>
          <a:p>
            <a:pPr>
              <a:defRPr/>
            </a:pPr>
            <a:endParaRPr lang="en-US"/>
          </a:p>
        </p:txBody>
      </p:sp>
      <p:sp>
        <p:nvSpPr>
          <p:cNvPr id="6" name="Rectangle 1084"/>
          <p:cNvSpPr>
            <a:spLocks noGrp="1" noChangeArrowheads="1"/>
          </p:cNvSpPr>
          <p:nvPr>
            <p:ph type="ftr" sz="quarter" idx="11"/>
          </p:nvPr>
        </p:nvSpPr>
        <p:spPr>
          <a:ln/>
        </p:spPr>
        <p:txBody>
          <a:bodyPr/>
          <a:lstStyle>
            <a:lvl1pPr>
              <a:defRPr/>
            </a:lvl1pPr>
          </a:lstStyle>
          <a:p>
            <a:pPr>
              <a:defRPr/>
            </a:pPr>
            <a:endParaRPr lang="en-US"/>
          </a:p>
        </p:txBody>
      </p:sp>
      <p:sp>
        <p:nvSpPr>
          <p:cNvPr id="7" name="Rectangle 1085"/>
          <p:cNvSpPr>
            <a:spLocks noGrp="1" noChangeArrowheads="1"/>
          </p:cNvSpPr>
          <p:nvPr>
            <p:ph type="sldNum" sz="quarter" idx="12"/>
          </p:nvPr>
        </p:nvSpPr>
        <p:spPr>
          <a:ln/>
        </p:spPr>
        <p:txBody>
          <a:bodyPr/>
          <a:lstStyle>
            <a:lvl1pPr>
              <a:defRPr/>
            </a:lvl1pPr>
          </a:lstStyle>
          <a:p>
            <a:pPr>
              <a:defRPr/>
            </a:pPr>
            <a:fld id="{868CBE63-AFB3-044B-A09E-E8E93F18B087}" type="slidenum">
              <a:rPr lang="en-US"/>
              <a:pPr>
                <a:defRPr/>
              </a:pPr>
              <a:t>‹#›</a:t>
            </a:fld>
            <a:endParaRPr lang="en-US"/>
          </a:p>
        </p:txBody>
      </p:sp>
    </p:spTree>
    <p:extLst>
      <p:ext uri="{BB962C8B-B14F-4D97-AF65-F5344CB8AC3E}">
        <p14:creationId xmlns:p14="http://schemas.microsoft.com/office/powerpoint/2010/main" val="1332958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83"/>
          <p:cNvSpPr>
            <a:spLocks noGrp="1" noChangeArrowheads="1"/>
          </p:cNvSpPr>
          <p:nvPr>
            <p:ph type="dt" sz="half" idx="10"/>
          </p:nvPr>
        </p:nvSpPr>
        <p:spPr>
          <a:ln/>
        </p:spPr>
        <p:txBody>
          <a:bodyPr/>
          <a:lstStyle>
            <a:lvl1pPr>
              <a:defRPr/>
            </a:lvl1pPr>
          </a:lstStyle>
          <a:p>
            <a:pPr>
              <a:defRPr/>
            </a:pPr>
            <a:endParaRPr lang="en-US"/>
          </a:p>
        </p:txBody>
      </p:sp>
      <p:sp>
        <p:nvSpPr>
          <p:cNvPr id="6" name="Rectangle 1084"/>
          <p:cNvSpPr>
            <a:spLocks noGrp="1" noChangeArrowheads="1"/>
          </p:cNvSpPr>
          <p:nvPr>
            <p:ph type="ftr" sz="quarter" idx="11"/>
          </p:nvPr>
        </p:nvSpPr>
        <p:spPr>
          <a:ln/>
        </p:spPr>
        <p:txBody>
          <a:bodyPr/>
          <a:lstStyle>
            <a:lvl1pPr>
              <a:defRPr/>
            </a:lvl1pPr>
          </a:lstStyle>
          <a:p>
            <a:pPr>
              <a:defRPr/>
            </a:pPr>
            <a:endParaRPr lang="en-US"/>
          </a:p>
        </p:txBody>
      </p:sp>
      <p:sp>
        <p:nvSpPr>
          <p:cNvPr id="7" name="Rectangle 1085"/>
          <p:cNvSpPr>
            <a:spLocks noGrp="1" noChangeArrowheads="1"/>
          </p:cNvSpPr>
          <p:nvPr>
            <p:ph type="sldNum" sz="quarter" idx="12"/>
          </p:nvPr>
        </p:nvSpPr>
        <p:spPr>
          <a:ln/>
        </p:spPr>
        <p:txBody>
          <a:bodyPr/>
          <a:lstStyle>
            <a:lvl1pPr>
              <a:defRPr/>
            </a:lvl1pPr>
          </a:lstStyle>
          <a:p>
            <a:pPr>
              <a:defRPr/>
            </a:pPr>
            <a:fld id="{3D4ED93A-2F78-7C43-A224-26E1BBF8285F}" type="slidenum">
              <a:rPr lang="en-US"/>
              <a:pPr>
                <a:defRPr/>
              </a:pPr>
              <a:t>‹#›</a:t>
            </a:fld>
            <a:endParaRPr lang="en-US"/>
          </a:p>
        </p:txBody>
      </p:sp>
    </p:spTree>
    <p:extLst>
      <p:ext uri="{BB962C8B-B14F-4D97-AF65-F5344CB8AC3E}">
        <p14:creationId xmlns:p14="http://schemas.microsoft.com/office/powerpoint/2010/main" val="3592303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101B44D0-76AA-6549-A68D-C97ADBC09141}" type="slidenum">
              <a:rPr lang="en-US"/>
              <a:pPr>
                <a:defRPr/>
              </a:pPr>
              <a:t>‹#›</a:t>
            </a:fld>
            <a:endParaRPr lang="en-US"/>
          </a:p>
        </p:txBody>
      </p:sp>
    </p:spTree>
    <p:extLst>
      <p:ext uri="{BB962C8B-B14F-4D97-AF65-F5344CB8AC3E}">
        <p14:creationId xmlns:p14="http://schemas.microsoft.com/office/powerpoint/2010/main" val="4119093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2191F5E2-0456-D24C-8B99-1C42172C4E09}" type="slidenum">
              <a:rPr lang="en-US"/>
              <a:pPr>
                <a:defRPr/>
              </a:pPr>
              <a:t>‹#›</a:t>
            </a:fld>
            <a:endParaRPr lang="en-US"/>
          </a:p>
        </p:txBody>
      </p:sp>
    </p:spTree>
    <p:extLst>
      <p:ext uri="{BB962C8B-B14F-4D97-AF65-F5344CB8AC3E}">
        <p14:creationId xmlns:p14="http://schemas.microsoft.com/office/powerpoint/2010/main" val="2647331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51D5A4EC-312B-CC42-8713-908E646D0A9A}" type="slidenum">
              <a:rPr lang="en-US"/>
              <a:pPr>
                <a:defRPr/>
              </a:pPr>
              <a:t>‹#›</a:t>
            </a:fld>
            <a:endParaRPr lang="en-US"/>
          </a:p>
        </p:txBody>
      </p:sp>
    </p:spTree>
    <p:extLst>
      <p:ext uri="{BB962C8B-B14F-4D97-AF65-F5344CB8AC3E}">
        <p14:creationId xmlns:p14="http://schemas.microsoft.com/office/powerpoint/2010/main" val="3227402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C09B1600-48BB-684E-872D-E1C29F3F1710}" type="slidenum">
              <a:rPr lang="en-US"/>
              <a:pPr>
                <a:defRPr/>
              </a:pPr>
              <a:t>‹#›</a:t>
            </a:fld>
            <a:endParaRPr lang="en-US"/>
          </a:p>
        </p:txBody>
      </p:sp>
    </p:spTree>
    <p:extLst>
      <p:ext uri="{BB962C8B-B14F-4D97-AF65-F5344CB8AC3E}">
        <p14:creationId xmlns:p14="http://schemas.microsoft.com/office/powerpoint/2010/main" val="340886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5595A0-231C-1240-8645-7272219D12F6}" type="slidenum">
              <a:rPr lang="en-US"/>
              <a:pPr>
                <a:defRPr/>
              </a:pPr>
              <a:t>‹#›</a:t>
            </a:fld>
            <a:endParaRPr lang="en-US"/>
          </a:p>
        </p:txBody>
      </p:sp>
    </p:spTree>
    <p:extLst>
      <p:ext uri="{BB962C8B-B14F-4D97-AF65-F5344CB8AC3E}">
        <p14:creationId xmlns:p14="http://schemas.microsoft.com/office/powerpoint/2010/main" val="1370922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941F85-F882-0444-9D06-29B5F8781AF5}" type="slidenum">
              <a:rPr lang="en-US"/>
              <a:pPr>
                <a:defRPr/>
              </a:pPr>
              <a:t>‹#›</a:t>
            </a:fld>
            <a:endParaRPr lang="en-US"/>
          </a:p>
        </p:txBody>
      </p:sp>
    </p:spTree>
    <p:extLst>
      <p:ext uri="{BB962C8B-B14F-4D97-AF65-F5344CB8AC3E}">
        <p14:creationId xmlns:p14="http://schemas.microsoft.com/office/powerpoint/2010/main" val="3709035910"/>
      </p:ext>
    </p:extLst>
  </p:cSld>
  <p:clrMapOvr>
    <a:masterClrMapping/>
  </p:clrMapOvr>
  <p:transition xmlns:p14="http://schemas.microsoft.com/office/powerpoint/2010/mai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6589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EAEAEA"/>
                </a:solidFill>
              </a:defRPr>
            </a:lvl1pPr>
          </a:lstStyle>
          <a:p>
            <a:pPr>
              <a:defRPr/>
            </a:pPr>
            <a:fld id="{BA5A3988-2CD4-794C-95B0-9AABE8D8DFCD}" type="slidenum">
              <a:rPr lang="en-US"/>
              <a:pPr>
                <a:defRPr/>
              </a:pPr>
              <a:t>‹#›</a:t>
            </a:fld>
            <a:endParaRPr lang="en-US"/>
          </a:p>
        </p:txBody>
      </p:sp>
    </p:spTree>
    <p:extLst>
      <p:ext uri="{BB962C8B-B14F-4D97-AF65-F5344CB8AC3E}">
        <p14:creationId xmlns:p14="http://schemas.microsoft.com/office/powerpoint/2010/main" val="917003754"/>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648D1E8-A4AD-2644-AC68-C3A9D4A4D6C8}" type="slidenum">
              <a:rPr lang="en-US"/>
              <a:pPr>
                <a:defRPr/>
              </a:pPr>
              <a:t>‹#›</a:t>
            </a:fld>
            <a:endParaRPr lang="en-US"/>
          </a:p>
        </p:txBody>
      </p:sp>
    </p:spTree>
    <p:extLst>
      <p:ext uri="{BB962C8B-B14F-4D97-AF65-F5344CB8AC3E}">
        <p14:creationId xmlns:p14="http://schemas.microsoft.com/office/powerpoint/2010/main" val="27180210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AAAE343-2F8B-7144-97A4-A8737AA9EAAF}" type="slidenum">
              <a:rPr lang="en-US"/>
              <a:pPr>
                <a:defRPr/>
              </a:pPr>
              <a:t>‹#›</a:t>
            </a:fld>
            <a:endParaRPr lang="en-US"/>
          </a:p>
        </p:txBody>
      </p:sp>
    </p:spTree>
    <p:extLst>
      <p:ext uri="{BB962C8B-B14F-4D97-AF65-F5344CB8AC3E}">
        <p14:creationId xmlns:p14="http://schemas.microsoft.com/office/powerpoint/2010/main" val="1613544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C54DF7-93DE-1845-A559-C0E3BD300FDC}" type="slidenum">
              <a:rPr lang="en-US"/>
              <a:pPr>
                <a:defRPr/>
              </a:pPr>
              <a:t>‹#›</a:t>
            </a:fld>
            <a:endParaRPr lang="en-US"/>
          </a:p>
        </p:txBody>
      </p:sp>
    </p:spTree>
    <p:extLst>
      <p:ext uri="{BB962C8B-B14F-4D97-AF65-F5344CB8AC3E}">
        <p14:creationId xmlns:p14="http://schemas.microsoft.com/office/powerpoint/2010/main" val="3452695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EB9CB5-1312-F14A-A023-AAEB6519EB3B}" type="slidenum">
              <a:rPr lang="en-US"/>
              <a:pPr>
                <a:defRPr/>
              </a:pPr>
              <a:t>‹#›</a:t>
            </a:fld>
            <a:endParaRPr lang="en-US"/>
          </a:p>
        </p:txBody>
      </p:sp>
    </p:spTree>
    <p:extLst>
      <p:ext uri="{BB962C8B-B14F-4D97-AF65-F5344CB8AC3E}">
        <p14:creationId xmlns:p14="http://schemas.microsoft.com/office/powerpoint/2010/main" val="23638548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F03A4A-4B84-1345-B23B-293B1730B17C}" type="slidenum">
              <a:rPr lang="en-US"/>
              <a:pPr>
                <a:defRPr/>
              </a:pPr>
              <a:t>‹#›</a:t>
            </a:fld>
            <a:endParaRPr lang="en-US"/>
          </a:p>
        </p:txBody>
      </p:sp>
    </p:spTree>
    <p:extLst>
      <p:ext uri="{BB962C8B-B14F-4D97-AF65-F5344CB8AC3E}">
        <p14:creationId xmlns:p14="http://schemas.microsoft.com/office/powerpoint/2010/main" val="23165093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55092DB-C1B3-A046-89CD-F36F90532738}" type="slidenum">
              <a:rPr lang="en-US"/>
              <a:pPr>
                <a:defRPr/>
              </a:pPr>
              <a:t>‹#›</a:t>
            </a:fld>
            <a:endParaRPr lang="en-US"/>
          </a:p>
        </p:txBody>
      </p:sp>
    </p:spTree>
    <p:extLst>
      <p:ext uri="{BB962C8B-B14F-4D97-AF65-F5344CB8AC3E}">
        <p14:creationId xmlns:p14="http://schemas.microsoft.com/office/powerpoint/2010/main" val="1358920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D68FBA6-BAF6-1342-9C59-F6A2E9B55E49}" type="slidenum">
              <a:rPr lang="en-US"/>
              <a:pPr>
                <a:defRPr/>
              </a:pPr>
              <a:t>‹#›</a:t>
            </a:fld>
            <a:endParaRPr lang="en-US"/>
          </a:p>
        </p:txBody>
      </p:sp>
    </p:spTree>
    <p:extLst>
      <p:ext uri="{BB962C8B-B14F-4D97-AF65-F5344CB8AC3E}">
        <p14:creationId xmlns:p14="http://schemas.microsoft.com/office/powerpoint/2010/main" val="2108021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5365"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5369"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a:lvl1pPr>
          </a:lstStyle>
          <a:p>
            <a:pPr>
              <a:defRPr/>
            </a:pPr>
            <a:fld id="{43D7DD37-BD31-0D48-A879-69AC14C478BB}" type="slidenum">
              <a:rPr lang="en-US"/>
              <a:pPr>
                <a:defRPr/>
              </a:pPr>
              <a:t>‹#›</a:t>
            </a:fld>
            <a:endParaRPr lang="en-US"/>
          </a:p>
        </p:txBody>
      </p:sp>
    </p:spTree>
    <p:extLst>
      <p:ext uri="{BB962C8B-B14F-4D97-AF65-F5344CB8AC3E}">
        <p14:creationId xmlns:p14="http://schemas.microsoft.com/office/powerpoint/2010/main" val="28648597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336A70DE-6939-EB49-BEA5-9BC3BE4A778B}" type="slidenum">
              <a:rPr lang="en-US"/>
              <a:pPr>
                <a:defRPr/>
              </a:pPr>
              <a:t>‹#›</a:t>
            </a:fld>
            <a:endParaRPr lang="en-US"/>
          </a:p>
        </p:txBody>
      </p:sp>
    </p:spTree>
    <p:extLst>
      <p:ext uri="{BB962C8B-B14F-4D97-AF65-F5344CB8AC3E}">
        <p14:creationId xmlns:p14="http://schemas.microsoft.com/office/powerpoint/2010/main" val="3453974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9"/>
          <p:cNvSpPr>
            <a:spLocks noGrp="1" noChangeArrowheads="1"/>
          </p:cNvSpPr>
          <p:nvPr>
            <p:ph type="dt" sz="half" idx="10"/>
          </p:nvPr>
        </p:nvSpPr>
        <p:spPr>
          <a:ln/>
        </p:spPr>
        <p:txBody>
          <a:bodyPr/>
          <a:lstStyle>
            <a:lvl1pPr>
              <a:defRPr/>
            </a:lvl1pPr>
          </a:lstStyle>
          <a:p>
            <a:pPr>
              <a:defRPr/>
            </a:pPr>
            <a:fld id="{2B3DB326-F0EF-9140-BC21-0E74C7C40975}" type="datetime1">
              <a:rPr lang="en-US"/>
              <a:pPr>
                <a:defRPr/>
              </a:pPr>
              <a:t>11/2/16</a:t>
            </a:fld>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C25F5B88-5D60-C544-B674-D5353F77CA1C}" type="slidenum">
              <a:rPr lang="en-US"/>
              <a:pPr>
                <a:defRPr/>
              </a:pPr>
              <a:t>‹#›</a:t>
            </a:fld>
            <a:endParaRPr lang="en-US"/>
          </a:p>
        </p:txBody>
      </p:sp>
    </p:spTree>
    <p:extLst>
      <p:ext uri="{BB962C8B-B14F-4D97-AF65-F5344CB8AC3E}">
        <p14:creationId xmlns:p14="http://schemas.microsoft.com/office/powerpoint/2010/main" val="2929249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9"/>
          <p:cNvSpPr>
            <a:spLocks noGrp="1" noChangeArrowheads="1"/>
          </p:cNvSpPr>
          <p:nvPr>
            <p:ph type="dt" sz="half" idx="10"/>
          </p:nvPr>
        </p:nvSpPr>
        <p:spPr>
          <a:ln/>
        </p:spPr>
        <p:txBody>
          <a:bodyPr/>
          <a:lstStyle>
            <a:lvl1pPr>
              <a:defRPr/>
            </a:lvl1pPr>
          </a:lstStyle>
          <a:p>
            <a:pPr>
              <a:defRPr/>
            </a:pPr>
            <a:fld id="{AEA04185-ECA8-294D-A73F-DAAF0E69C84E}" type="datetime1">
              <a:rPr lang="en-US"/>
              <a:pPr>
                <a:defRPr/>
              </a:pPr>
              <a:t>11/2/16</a:t>
            </a:fld>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B652F486-F6FF-1849-B260-E9A63AC3F02E}" type="slidenum">
              <a:rPr lang="en-US"/>
              <a:pPr>
                <a:defRPr/>
              </a:pPr>
              <a:t>‹#›</a:t>
            </a:fld>
            <a:endParaRPr lang="en-US"/>
          </a:p>
        </p:txBody>
      </p:sp>
    </p:spTree>
    <p:extLst>
      <p:ext uri="{BB962C8B-B14F-4D97-AF65-F5344CB8AC3E}">
        <p14:creationId xmlns:p14="http://schemas.microsoft.com/office/powerpoint/2010/main" val="4160245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30AA386A-6F9E-994D-A1DE-758FC6414B1A}" type="slidenum">
              <a:rPr lang="en-US"/>
              <a:pPr>
                <a:defRPr/>
              </a:pPr>
              <a:t>‹#›</a:t>
            </a:fld>
            <a:endParaRPr lang="en-US"/>
          </a:p>
        </p:txBody>
      </p:sp>
    </p:spTree>
    <p:extLst>
      <p:ext uri="{BB962C8B-B14F-4D97-AF65-F5344CB8AC3E}">
        <p14:creationId xmlns:p14="http://schemas.microsoft.com/office/powerpoint/2010/main" val="4118351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D2C796A-0F0B-B34E-82B0-F640530FC86F}" type="slidenum">
              <a:rPr lang="en-US"/>
              <a:pPr>
                <a:defRPr/>
              </a:pPr>
              <a:t>‹#›</a:t>
            </a:fld>
            <a:endParaRPr lang="en-US"/>
          </a:p>
        </p:txBody>
      </p:sp>
    </p:spTree>
    <p:extLst>
      <p:ext uri="{BB962C8B-B14F-4D97-AF65-F5344CB8AC3E}">
        <p14:creationId xmlns:p14="http://schemas.microsoft.com/office/powerpoint/2010/main" val="39700640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B513E9F-339B-DE4D-AEDE-76C3B0F1FD6B}" type="slidenum">
              <a:rPr lang="en-US"/>
              <a:pPr>
                <a:defRPr/>
              </a:pPr>
              <a:t>‹#›</a:t>
            </a:fld>
            <a:endParaRPr lang="en-US"/>
          </a:p>
        </p:txBody>
      </p:sp>
    </p:spTree>
    <p:extLst>
      <p:ext uri="{BB962C8B-B14F-4D97-AF65-F5344CB8AC3E}">
        <p14:creationId xmlns:p14="http://schemas.microsoft.com/office/powerpoint/2010/main" val="1222701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0538897-E34F-714A-BE38-44AACF8B3155}" type="datetime1">
              <a:rPr lang="en-US"/>
              <a:pPr>
                <a:defRPr/>
              </a:pPr>
              <a:t>11/2/16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7E202F-FC92-7D40-B599-D73810E1A3E2}" type="slidenum">
              <a:rPr lang="en-US"/>
              <a:pPr>
                <a:defRPr/>
              </a:pPr>
              <a:t>‹#›</a:t>
            </a:fld>
            <a:endParaRPr lang="en-US"/>
          </a:p>
        </p:txBody>
      </p:sp>
    </p:spTree>
    <p:extLst>
      <p:ext uri="{BB962C8B-B14F-4D97-AF65-F5344CB8AC3E}">
        <p14:creationId xmlns:p14="http://schemas.microsoft.com/office/powerpoint/2010/main" val="516199423"/>
      </p:ext>
    </p:extLst>
  </p:cSld>
  <p:clrMapOvr>
    <a:masterClrMapping/>
  </p:clrMapOvr>
  <p:transition xmlns:p14="http://schemas.microsoft.com/office/powerpoint/2010/mai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fld id="{6B90DAC4-7999-6841-9511-CC0140A9642A}" type="datetime1">
              <a:rPr lang="zh-CN" altLang="en-US"/>
              <a:pPr/>
              <a:t>11/2/16</a:t>
            </a:fld>
            <a:endParaRPr lang="en-US" altLang="zh-CN"/>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46"/>
          <p:cNvSpPr>
            <a:spLocks noGrp="1" noChangeArrowheads="1"/>
          </p:cNvSpPr>
          <p:nvPr>
            <p:ph type="sldNum" sz="quarter" idx="12"/>
          </p:nvPr>
        </p:nvSpPr>
        <p:spPr>
          <a:ln/>
        </p:spPr>
        <p:txBody>
          <a:bodyPr/>
          <a:lstStyle>
            <a:lvl1pPr>
              <a:defRPr/>
            </a:lvl1pPr>
          </a:lstStyle>
          <a:p>
            <a:fld id="{F2291D00-5071-AE46-804E-C78183D2BE6E}" type="slidenum">
              <a:rPr lang="en-US" altLang="zh-CN"/>
              <a:pPr/>
              <a:t>‹#›</a:t>
            </a:fld>
            <a:endParaRPr lang="en-US" altLang="zh-CN"/>
          </a:p>
        </p:txBody>
      </p:sp>
    </p:spTree>
    <p:extLst>
      <p:ext uri="{BB962C8B-B14F-4D97-AF65-F5344CB8AC3E}">
        <p14:creationId xmlns:p14="http://schemas.microsoft.com/office/powerpoint/2010/main" val="31710845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E0B0DA8-6411-4041-85F6-21AB06C7BF8E}" type="slidenum">
              <a:rPr lang="en-US"/>
              <a:pPr>
                <a:defRPr/>
              </a:pPr>
              <a:t>‹#›</a:t>
            </a:fld>
            <a:endParaRPr lang="en-US"/>
          </a:p>
        </p:txBody>
      </p:sp>
    </p:spTree>
    <p:extLst>
      <p:ext uri="{BB962C8B-B14F-4D97-AF65-F5344CB8AC3E}">
        <p14:creationId xmlns:p14="http://schemas.microsoft.com/office/powerpoint/2010/main" val="2803676577"/>
      </p:ext>
    </p:extLst>
  </p:cSld>
  <p:clrMapOvr>
    <a:masterClrMapping/>
  </p:clrMapOvr>
  <p:transition xmlns:p14="http://schemas.microsoft.com/office/powerpoint/2010/mai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FB0BECC-E114-8244-8D1A-704581E6144B}" type="slidenum">
              <a:rPr lang="en-US"/>
              <a:pPr>
                <a:defRPr/>
              </a:pPr>
              <a:t>‹#›</a:t>
            </a:fld>
            <a:endParaRPr lang="en-US"/>
          </a:p>
        </p:txBody>
      </p:sp>
    </p:spTree>
    <p:extLst>
      <p:ext uri="{BB962C8B-B14F-4D97-AF65-F5344CB8AC3E}">
        <p14:creationId xmlns:p14="http://schemas.microsoft.com/office/powerpoint/2010/main" val="4284976008"/>
      </p:ext>
    </p:extLst>
  </p:cSld>
  <p:clrMapOvr>
    <a:masterClrMapping/>
  </p:clrMapOvr>
  <p:transition xmlns:p14="http://schemas.microsoft.com/office/powerpoint/2010/mai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7C34B50-FC94-844E-9768-8886A4943649}" type="slidenum">
              <a:rPr lang="en-US"/>
              <a:pPr>
                <a:defRPr/>
              </a:pPr>
              <a:t>‹#›</a:t>
            </a:fld>
            <a:endParaRPr lang="en-US"/>
          </a:p>
        </p:txBody>
      </p:sp>
    </p:spTree>
    <p:extLst>
      <p:ext uri="{BB962C8B-B14F-4D97-AF65-F5344CB8AC3E}">
        <p14:creationId xmlns:p14="http://schemas.microsoft.com/office/powerpoint/2010/main" val="1459643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8C24349-D199-DD4A-AC44-7C534A514A5F}" type="slidenum">
              <a:rPr lang="en-US"/>
              <a:pPr>
                <a:defRPr/>
              </a:pPr>
              <a:t>‹#›</a:t>
            </a:fld>
            <a:endParaRPr lang="en-US"/>
          </a:p>
        </p:txBody>
      </p:sp>
    </p:spTree>
    <p:extLst>
      <p:ext uri="{BB962C8B-B14F-4D97-AF65-F5344CB8AC3E}">
        <p14:creationId xmlns:p14="http://schemas.microsoft.com/office/powerpoint/2010/main" val="11071747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A8C755-7527-0146-88C3-6A3A3135DBF3}" type="slidenum">
              <a:rPr lang="en-US"/>
              <a:pPr>
                <a:defRPr/>
              </a:pPr>
              <a:t>‹#›</a:t>
            </a:fld>
            <a:endParaRPr lang="en-US"/>
          </a:p>
        </p:txBody>
      </p:sp>
    </p:spTree>
    <p:extLst>
      <p:ext uri="{BB962C8B-B14F-4D97-AF65-F5344CB8AC3E}">
        <p14:creationId xmlns:p14="http://schemas.microsoft.com/office/powerpoint/2010/main" val="31785758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FD9012-69F5-BA4B-983F-54A30A12E5E5}" type="slidenum">
              <a:rPr lang="en-US"/>
              <a:pPr>
                <a:defRPr/>
              </a:pPr>
              <a:t>‹#›</a:t>
            </a:fld>
            <a:endParaRPr lang="en-US"/>
          </a:p>
        </p:txBody>
      </p:sp>
    </p:spTree>
    <p:extLst>
      <p:ext uri="{BB962C8B-B14F-4D97-AF65-F5344CB8AC3E}">
        <p14:creationId xmlns:p14="http://schemas.microsoft.com/office/powerpoint/2010/main" val="1314928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54212E01-C433-6E4B-82D2-B3900F188538}" type="slidenum">
              <a:rPr lang="en-US"/>
              <a:pPr>
                <a:defRPr/>
              </a:pPr>
              <a:t>‹#›</a:t>
            </a:fld>
            <a:endParaRPr lang="en-US"/>
          </a:p>
        </p:txBody>
      </p:sp>
    </p:spTree>
    <p:extLst>
      <p:ext uri="{BB962C8B-B14F-4D97-AF65-F5344CB8AC3E}">
        <p14:creationId xmlns:p14="http://schemas.microsoft.com/office/powerpoint/2010/main" val="37373688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009B079-E4A9-1A4D-96AB-548EFF38BE00}" type="slidenum">
              <a:rPr lang="en-US"/>
              <a:pPr>
                <a:defRPr/>
              </a:pPr>
              <a:t>‹#›</a:t>
            </a:fld>
            <a:endParaRPr lang="en-US"/>
          </a:p>
        </p:txBody>
      </p:sp>
    </p:spTree>
    <p:extLst>
      <p:ext uri="{BB962C8B-B14F-4D97-AF65-F5344CB8AC3E}">
        <p14:creationId xmlns:p14="http://schemas.microsoft.com/office/powerpoint/2010/main" val="8549913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CE24058-978A-8E44-8B11-872CF70B9066}" type="datetime1">
              <a:rPr lang="en-US"/>
              <a:pPr>
                <a:defRPr/>
              </a:pPr>
              <a:t>11/2/16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426D9A-D838-DF44-B08A-AC4D5C1212E6}" type="slidenum">
              <a:rPr lang="en-US"/>
              <a:pPr>
                <a:defRPr/>
              </a:pPr>
              <a:t>‹#›</a:t>
            </a:fld>
            <a:endParaRPr lang="en-US"/>
          </a:p>
        </p:txBody>
      </p:sp>
    </p:spTree>
    <p:extLst>
      <p:ext uri="{BB962C8B-B14F-4D97-AF65-F5344CB8AC3E}">
        <p14:creationId xmlns:p14="http://schemas.microsoft.com/office/powerpoint/2010/main" val="39936312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fld id="{83D7B744-B908-A84F-B5D5-7A234361EC17}" type="datetime1">
              <a:rPr lang="zh-CN" altLang="en-US"/>
              <a:pPr/>
              <a:t>11/2/16</a:t>
            </a:fld>
            <a:endParaRPr lang="en-US" altLang="zh-CN"/>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1030"/>
          <p:cNvSpPr>
            <a:spLocks noGrp="1" noChangeArrowheads="1"/>
          </p:cNvSpPr>
          <p:nvPr>
            <p:ph type="sldNum" sz="quarter" idx="12"/>
          </p:nvPr>
        </p:nvSpPr>
        <p:spPr>
          <a:ln/>
        </p:spPr>
        <p:txBody>
          <a:bodyPr/>
          <a:lstStyle>
            <a:lvl1pPr>
              <a:defRPr/>
            </a:lvl1pPr>
          </a:lstStyle>
          <a:p>
            <a:fld id="{9ADEEEE2-6519-8046-884D-3BDCA746F5F5}" type="slidenum">
              <a:rPr lang="en-US" altLang="zh-CN"/>
              <a:pPr/>
              <a:t>‹#›</a:t>
            </a:fld>
            <a:endParaRPr lang="en-US" altLang="zh-CN"/>
          </a:p>
        </p:txBody>
      </p:sp>
    </p:spTree>
    <p:extLst>
      <p:ext uri="{BB962C8B-B14F-4D97-AF65-F5344CB8AC3E}">
        <p14:creationId xmlns:p14="http://schemas.microsoft.com/office/powerpoint/2010/main" val="37062993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B0BBF287-A602-3D4C-BEB0-33168A1646CE}" type="slidenum">
              <a:rPr lang="en-US"/>
              <a:pPr>
                <a:defRPr/>
              </a:pPr>
              <a:t>‹#›</a:t>
            </a:fld>
            <a:endParaRPr lang="en-US"/>
          </a:p>
        </p:txBody>
      </p:sp>
    </p:spTree>
    <p:extLst>
      <p:ext uri="{BB962C8B-B14F-4D97-AF65-F5344CB8AC3E}">
        <p14:creationId xmlns:p14="http://schemas.microsoft.com/office/powerpoint/2010/main" val="2291298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E47965AC-A4DD-3843-A5B7-886BB364BE14}" type="slidenum">
              <a:rPr lang="en-US"/>
              <a:pPr>
                <a:defRPr/>
              </a:pPr>
              <a:t>‹#›</a:t>
            </a:fld>
            <a:endParaRPr lang="en-US"/>
          </a:p>
        </p:txBody>
      </p:sp>
    </p:spTree>
    <p:extLst>
      <p:ext uri="{BB962C8B-B14F-4D97-AF65-F5344CB8AC3E}">
        <p14:creationId xmlns:p14="http://schemas.microsoft.com/office/powerpoint/2010/main" val="32467176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2CE518B-89C2-314F-9A22-DA67961364C2}" type="slidenum">
              <a:rPr lang="en-US"/>
              <a:pPr>
                <a:defRPr/>
              </a:pPr>
              <a:t>‹#›</a:t>
            </a:fld>
            <a:endParaRPr lang="en-US"/>
          </a:p>
        </p:txBody>
      </p:sp>
    </p:spTree>
    <p:extLst>
      <p:ext uri="{BB962C8B-B14F-4D97-AF65-F5344CB8AC3E}">
        <p14:creationId xmlns:p14="http://schemas.microsoft.com/office/powerpoint/2010/main" val="3394414841"/>
      </p:ext>
    </p:extLst>
  </p:cSld>
  <p:clrMapOvr>
    <a:masterClrMapping/>
  </p:clrMapOvr>
  <p:transition xmlns:p14="http://schemas.microsoft.com/office/powerpoint/2010/mai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4288636-66FD-E540-B237-7BFFA80F5DC6}" type="slidenum">
              <a:rPr lang="en-US"/>
              <a:pPr>
                <a:defRPr/>
              </a:pPr>
              <a:t>‹#›</a:t>
            </a:fld>
            <a:endParaRPr lang="en-US"/>
          </a:p>
        </p:txBody>
      </p:sp>
    </p:spTree>
    <p:extLst>
      <p:ext uri="{BB962C8B-B14F-4D97-AF65-F5344CB8AC3E}">
        <p14:creationId xmlns:p14="http://schemas.microsoft.com/office/powerpoint/2010/main" val="31531816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B1B447-2128-5E45-8A61-BDACD3B7177D}" type="slidenum">
              <a:rPr lang="en-US"/>
              <a:pPr>
                <a:defRPr/>
              </a:pPr>
              <a:t>‹#›</a:t>
            </a:fld>
            <a:endParaRPr lang="en-US"/>
          </a:p>
        </p:txBody>
      </p:sp>
    </p:spTree>
    <p:extLst>
      <p:ext uri="{BB962C8B-B14F-4D97-AF65-F5344CB8AC3E}">
        <p14:creationId xmlns:p14="http://schemas.microsoft.com/office/powerpoint/2010/main" val="8302105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ahoma" charset="0"/>
              </a:defRPr>
            </a:lvl1pPr>
          </a:lstStyle>
          <a:p>
            <a:pPr>
              <a:defRPr/>
            </a:pPr>
            <a:r>
              <a:rPr lang="en-US"/>
              <a:t>Words &amp; music: Twila Paris</a:t>
            </a:r>
          </a:p>
        </p:txBody>
      </p:sp>
    </p:spTree>
    <p:extLst>
      <p:ext uri="{BB962C8B-B14F-4D97-AF65-F5344CB8AC3E}">
        <p14:creationId xmlns:p14="http://schemas.microsoft.com/office/powerpoint/2010/main" val="23877792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FB84DBAB-67A6-DD43-902B-FAAE894A17BF}" type="slidenum">
              <a:rPr lang="en-US"/>
              <a:pPr>
                <a:defRPr/>
              </a:pPr>
              <a:t>‹#›</a:t>
            </a:fld>
            <a:endParaRPr lang="en-US"/>
          </a:p>
        </p:txBody>
      </p:sp>
    </p:spTree>
    <p:extLst>
      <p:ext uri="{BB962C8B-B14F-4D97-AF65-F5344CB8AC3E}">
        <p14:creationId xmlns:p14="http://schemas.microsoft.com/office/powerpoint/2010/main" val="2864808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276C7F69-EB55-5449-8EBA-97A41C310FE1}" type="slidenum">
              <a:rPr lang="en-US"/>
              <a:pPr>
                <a:defRPr/>
              </a:pPr>
              <a:t>‹#›</a:t>
            </a:fld>
            <a:endParaRPr lang="en-US"/>
          </a:p>
        </p:txBody>
      </p:sp>
    </p:spTree>
    <p:extLst>
      <p:ext uri="{BB962C8B-B14F-4D97-AF65-F5344CB8AC3E}">
        <p14:creationId xmlns:p14="http://schemas.microsoft.com/office/powerpoint/2010/main" val="15660246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smtClean="0">
                <a:latin typeface="Tahoma" charset="0"/>
              </a:defRPr>
            </a:lvl1pPr>
          </a:lstStyle>
          <a:p>
            <a:pPr>
              <a:defRPr/>
            </a:pPr>
            <a:fld id="{335F5851-12CE-6B47-9EA1-560974FFB340}" type="slidenum">
              <a:rPr lang="zh-CN" altLang="en-US"/>
              <a:pPr>
                <a:defRPr/>
              </a:pPr>
              <a:t>‹#›</a:t>
            </a:fld>
            <a:endParaRPr lang="en-US" altLang="zh-CN"/>
          </a:p>
        </p:txBody>
      </p:sp>
    </p:spTree>
    <p:extLst>
      <p:ext uri="{BB962C8B-B14F-4D97-AF65-F5344CB8AC3E}">
        <p14:creationId xmlns:p14="http://schemas.microsoft.com/office/powerpoint/2010/main" val="22957519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smtClean="0">
                <a:latin typeface="Tahoma" charset="0"/>
              </a:defRPr>
            </a:lvl1pPr>
          </a:lstStyle>
          <a:p>
            <a:pPr>
              <a:defRPr/>
            </a:pPr>
            <a:fld id="{D64E6B8C-06F2-A74A-AF6E-D4254B2D471C}" type="slidenum">
              <a:rPr lang="zh-CN" altLang="en-US"/>
              <a:pPr>
                <a:defRPr/>
              </a:pPr>
              <a:t>‹#›</a:t>
            </a:fld>
            <a:endParaRPr lang="en-US" altLang="zh-CN"/>
          </a:p>
        </p:txBody>
      </p:sp>
    </p:spTree>
    <p:extLst>
      <p:ext uri="{BB962C8B-B14F-4D97-AF65-F5344CB8AC3E}">
        <p14:creationId xmlns:p14="http://schemas.microsoft.com/office/powerpoint/2010/main" val="2265672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smtClean="0">
                <a:latin typeface="Tahoma" charset="0"/>
              </a:defRPr>
            </a:lvl1pPr>
          </a:lstStyle>
          <a:p>
            <a:pPr>
              <a:defRPr/>
            </a:pPr>
            <a:fld id="{B583EDCC-861B-0E47-B535-6B1CD406EF60}" type="slidenum">
              <a:rPr lang="zh-CN" altLang="en-US"/>
              <a:pPr>
                <a:defRPr/>
              </a:pPr>
              <a:t>‹#›</a:t>
            </a:fld>
            <a:endParaRPr lang="en-US" altLang="zh-CN"/>
          </a:p>
        </p:txBody>
      </p:sp>
    </p:spTree>
    <p:extLst>
      <p:ext uri="{BB962C8B-B14F-4D97-AF65-F5344CB8AC3E}">
        <p14:creationId xmlns:p14="http://schemas.microsoft.com/office/powerpoint/2010/main" val="9593266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smtClean="0">
                <a:latin typeface="Tahoma" charset="0"/>
              </a:defRPr>
            </a:lvl1pPr>
          </a:lstStyle>
          <a:p>
            <a:pPr>
              <a:defRPr/>
            </a:pPr>
            <a:fld id="{CFB26B57-A902-5644-AB65-DDFC4FF634B6}" type="slidenum">
              <a:rPr lang="zh-CN" altLang="en-US"/>
              <a:pPr>
                <a:defRPr/>
              </a:pPr>
              <a:t>‹#›</a:t>
            </a:fld>
            <a:endParaRPr lang="en-US" altLang="zh-CN"/>
          </a:p>
        </p:txBody>
      </p:sp>
    </p:spTree>
    <p:extLst>
      <p:ext uri="{BB962C8B-B14F-4D97-AF65-F5344CB8AC3E}">
        <p14:creationId xmlns:p14="http://schemas.microsoft.com/office/powerpoint/2010/main" val="4076060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p:txBody>
          <a:bodyPr/>
          <a:lstStyle>
            <a:lvl1pPr>
              <a:defRPr/>
            </a:lvl1pPr>
          </a:lstStyle>
          <a:p>
            <a:pPr>
              <a:defRPr/>
            </a:pPr>
            <a:endParaRPr lang="en-US"/>
          </a:p>
        </p:txBody>
      </p:sp>
      <p:sp>
        <p:nvSpPr>
          <p:cNvPr id="8" name="Rectangle 11"/>
          <p:cNvSpPr>
            <a:spLocks noGrp="1" noChangeArrowheads="1"/>
          </p:cNvSpPr>
          <p:nvPr>
            <p:ph type="ftr" sz="quarter" idx="11"/>
          </p:nvPr>
        </p:nvSpPr>
        <p:spPr/>
        <p:txBody>
          <a:bodyPr/>
          <a:lstStyle>
            <a:lvl1pPr>
              <a:defRPr/>
            </a:lvl1pPr>
          </a:lstStyle>
          <a:p>
            <a:pPr>
              <a:defRPr/>
            </a:pPr>
            <a:endParaRPr lang="en-US"/>
          </a:p>
        </p:txBody>
      </p:sp>
      <p:sp>
        <p:nvSpPr>
          <p:cNvPr id="9" name="Rectangle 12"/>
          <p:cNvSpPr>
            <a:spLocks noGrp="1" noChangeArrowheads="1"/>
          </p:cNvSpPr>
          <p:nvPr>
            <p:ph type="sldNum" sz="quarter" idx="12"/>
          </p:nvPr>
        </p:nvSpPr>
        <p:spPr/>
        <p:txBody>
          <a:bodyPr/>
          <a:lstStyle>
            <a:lvl1pPr>
              <a:defRPr smtClean="0">
                <a:latin typeface="Tahoma" charset="0"/>
              </a:defRPr>
            </a:lvl1pPr>
          </a:lstStyle>
          <a:p>
            <a:pPr>
              <a:defRPr/>
            </a:pPr>
            <a:fld id="{6F4BF086-A4B1-8B45-A4A4-8517AE675127}" type="slidenum">
              <a:rPr lang="zh-CN" altLang="en-US"/>
              <a:pPr>
                <a:defRPr/>
              </a:pPr>
              <a:t>‹#›</a:t>
            </a:fld>
            <a:endParaRPr lang="en-US" altLang="zh-CN"/>
          </a:p>
        </p:txBody>
      </p:sp>
    </p:spTree>
    <p:extLst>
      <p:ext uri="{BB962C8B-B14F-4D97-AF65-F5344CB8AC3E}">
        <p14:creationId xmlns:p14="http://schemas.microsoft.com/office/powerpoint/2010/main" val="19128522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p:txBody>
          <a:bodyPr/>
          <a:lstStyle>
            <a:lvl1pPr>
              <a:defRPr/>
            </a:lvl1pPr>
          </a:lstStyle>
          <a:p>
            <a:pPr>
              <a:defRPr/>
            </a:pPr>
            <a:endParaRPr lang="en-US"/>
          </a:p>
        </p:txBody>
      </p:sp>
      <p:sp>
        <p:nvSpPr>
          <p:cNvPr id="4" name="Rectangle 11"/>
          <p:cNvSpPr>
            <a:spLocks noGrp="1" noChangeArrowheads="1"/>
          </p:cNvSpPr>
          <p:nvPr>
            <p:ph type="ftr" sz="quarter" idx="11"/>
          </p:nvPr>
        </p:nvSpPr>
        <p:spPr/>
        <p:txBody>
          <a:bodyPr/>
          <a:lstStyle>
            <a:lvl1pPr>
              <a:defRPr/>
            </a:lvl1pPr>
          </a:lstStyle>
          <a:p>
            <a:pPr>
              <a:defRPr/>
            </a:pPr>
            <a:endParaRPr lang="en-US"/>
          </a:p>
        </p:txBody>
      </p:sp>
      <p:sp>
        <p:nvSpPr>
          <p:cNvPr id="5" name="Rectangle 12"/>
          <p:cNvSpPr>
            <a:spLocks noGrp="1" noChangeArrowheads="1"/>
          </p:cNvSpPr>
          <p:nvPr>
            <p:ph type="sldNum" sz="quarter" idx="12"/>
          </p:nvPr>
        </p:nvSpPr>
        <p:spPr/>
        <p:txBody>
          <a:bodyPr/>
          <a:lstStyle>
            <a:lvl1pPr>
              <a:defRPr smtClean="0">
                <a:latin typeface="Tahoma" charset="0"/>
              </a:defRPr>
            </a:lvl1pPr>
          </a:lstStyle>
          <a:p>
            <a:pPr>
              <a:defRPr/>
            </a:pPr>
            <a:fld id="{E875B827-6EC8-974B-B6B4-94DFC7DE2E42}" type="slidenum">
              <a:rPr lang="zh-CN" altLang="en-US"/>
              <a:pPr>
                <a:defRPr/>
              </a:pPr>
              <a:t>‹#›</a:t>
            </a:fld>
            <a:endParaRPr lang="en-US" altLang="zh-CN"/>
          </a:p>
        </p:txBody>
      </p:sp>
    </p:spTree>
    <p:extLst>
      <p:ext uri="{BB962C8B-B14F-4D97-AF65-F5344CB8AC3E}">
        <p14:creationId xmlns:p14="http://schemas.microsoft.com/office/powerpoint/2010/main" val="26127506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a:defRPr/>
            </a:lvl1pPr>
          </a:lstStyle>
          <a:p>
            <a:pPr>
              <a:defRPr/>
            </a:pPr>
            <a:endParaRPr lang="en-US"/>
          </a:p>
        </p:txBody>
      </p:sp>
      <p:sp>
        <p:nvSpPr>
          <p:cNvPr id="3" name="Rectangle 11"/>
          <p:cNvSpPr>
            <a:spLocks noGrp="1" noChangeArrowheads="1"/>
          </p:cNvSpPr>
          <p:nvPr>
            <p:ph type="ftr" sz="quarter" idx="11"/>
          </p:nvPr>
        </p:nvSpPr>
        <p:spPr/>
        <p:txBody>
          <a:bodyPr/>
          <a:lstStyle>
            <a:lvl1pPr>
              <a:defRPr/>
            </a:lvl1pPr>
          </a:lstStyle>
          <a:p>
            <a:pPr>
              <a:defRPr/>
            </a:pPr>
            <a:endParaRPr lang="en-US"/>
          </a:p>
        </p:txBody>
      </p:sp>
      <p:sp>
        <p:nvSpPr>
          <p:cNvPr id="4" name="Rectangle 12"/>
          <p:cNvSpPr>
            <a:spLocks noGrp="1" noChangeArrowheads="1"/>
          </p:cNvSpPr>
          <p:nvPr>
            <p:ph type="sldNum" sz="quarter" idx="12"/>
          </p:nvPr>
        </p:nvSpPr>
        <p:spPr/>
        <p:txBody>
          <a:bodyPr/>
          <a:lstStyle>
            <a:lvl1pPr>
              <a:defRPr smtClean="0">
                <a:latin typeface="Tahoma" charset="0"/>
              </a:defRPr>
            </a:lvl1pPr>
          </a:lstStyle>
          <a:p>
            <a:pPr>
              <a:defRPr/>
            </a:pPr>
            <a:fld id="{37843E80-E008-2B41-87D8-BB6F8889FEF4}" type="slidenum">
              <a:rPr lang="zh-CN" altLang="en-US"/>
              <a:pPr>
                <a:defRPr/>
              </a:pPr>
              <a:t>‹#›</a:t>
            </a:fld>
            <a:endParaRPr lang="en-US" altLang="zh-CN"/>
          </a:p>
        </p:txBody>
      </p:sp>
    </p:spTree>
    <p:extLst>
      <p:ext uri="{BB962C8B-B14F-4D97-AF65-F5344CB8AC3E}">
        <p14:creationId xmlns:p14="http://schemas.microsoft.com/office/powerpoint/2010/main" val="19944204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smtClean="0">
                <a:latin typeface="Tahoma" charset="0"/>
              </a:defRPr>
            </a:lvl1pPr>
          </a:lstStyle>
          <a:p>
            <a:pPr>
              <a:defRPr/>
            </a:pPr>
            <a:fld id="{1A722607-142D-8342-A532-D6369DAFA25A}" type="slidenum">
              <a:rPr lang="zh-CN" altLang="en-US"/>
              <a:pPr>
                <a:defRPr/>
              </a:pPr>
              <a:t>‹#›</a:t>
            </a:fld>
            <a:endParaRPr lang="en-US" altLang="zh-CN"/>
          </a:p>
        </p:txBody>
      </p:sp>
    </p:spTree>
    <p:extLst>
      <p:ext uri="{BB962C8B-B14F-4D97-AF65-F5344CB8AC3E}">
        <p14:creationId xmlns:p14="http://schemas.microsoft.com/office/powerpoint/2010/main" val="2867122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smtClean="0">
                <a:latin typeface="Tahoma" charset="0"/>
              </a:defRPr>
            </a:lvl1pPr>
          </a:lstStyle>
          <a:p>
            <a:pPr>
              <a:defRPr/>
            </a:pPr>
            <a:fld id="{1CC6ABA8-BD3D-544F-A866-C631B8E84708}" type="slidenum">
              <a:rPr lang="zh-CN" altLang="en-US"/>
              <a:pPr>
                <a:defRPr/>
              </a:pPr>
              <a:t>‹#›</a:t>
            </a:fld>
            <a:endParaRPr lang="en-US" altLang="zh-CN"/>
          </a:p>
        </p:txBody>
      </p:sp>
    </p:spTree>
    <p:extLst>
      <p:ext uri="{BB962C8B-B14F-4D97-AF65-F5344CB8AC3E}">
        <p14:creationId xmlns:p14="http://schemas.microsoft.com/office/powerpoint/2010/main" val="27070425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smtClean="0">
                <a:latin typeface="Tahoma" charset="0"/>
              </a:defRPr>
            </a:lvl1pPr>
          </a:lstStyle>
          <a:p>
            <a:pPr>
              <a:defRPr/>
            </a:pPr>
            <a:fld id="{4CCE4850-8F3F-9D46-99D0-20D92F6D384E}" type="slidenum">
              <a:rPr lang="zh-CN" altLang="en-US"/>
              <a:pPr>
                <a:defRPr/>
              </a:pPr>
              <a:t>‹#›</a:t>
            </a:fld>
            <a:endParaRPr lang="en-US" altLang="zh-CN"/>
          </a:p>
        </p:txBody>
      </p:sp>
    </p:spTree>
    <p:extLst>
      <p:ext uri="{BB962C8B-B14F-4D97-AF65-F5344CB8AC3E}">
        <p14:creationId xmlns:p14="http://schemas.microsoft.com/office/powerpoint/2010/main" val="3990502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7D2168C-8DAE-6844-A4D1-185E11620E7E}" type="slidenum">
              <a:rPr lang="en-US"/>
              <a:pPr>
                <a:defRPr/>
              </a:pPr>
              <a:t>‹#›</a:t>
            </a:fld>
            <a:endParaRPr lang="en-US"/>
          </a:p>
        </p:txBody>
      </p:sp>
    </p:spTree>
    <p:extLst>
      <p:ext uri="{BB962C8B-B14F-4D97-AF65-F5344CB8AC3E}">
        <p14:creationId xmlns:p14="http://schemas.microsoft.com/office/powerpoint/2010/main" val="10225134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smtClean="0">
                <a:latin typeface="Tahoma" charset="0"/>
              </a:defRPr>
            </a:lvl1pPr>
          </a:lstStyle>
          <a:p>
            <a:pPr>
              <a:defRPr/>
            </a:pPr>
            <a:fld id="{C05EFD3F-F1B8-A747-808C-3376A8931580}" type="slidenum">
              <a:rPr lang="zh-CN" altLang="en-US"/>
              <a:pPr>
                <a:defRPr/>
              </a:pPr>
              <a:t>‹#›</a:t>
            </a:fld>
            <a:endParaRPr lang="en-US" altLang="zh-CN"/>
          </a:p>
        </p:txBody>
      </p:sp>
    </p:spTree>
    <p:extLst>
      <p:ext uri="{BB962C8B-B14F-4D97-AF65-F5344CB8AC3E}">
        <p14:creationId xmlns:p14="http://schemas.microsoft.com/office/powerpoint/2010/main" val="29157100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3617C4C-C3AD-9045-A725-4263A6ADCABB}" type="slidenum">
              <a:rPr lang="en-US"/>
              <a:pPr>
                <a:defRPr/>
              </a:pPr>
              <a:t>‹#›</a:t>
            </a:fld>
            <a:endParaRPr lang="en-US"/>
          </a:p>
        </p:txBody>
      </p:sp>
    </p:spTree>
    <p:extLst>
      <p:ext uri="{BB962C8B-B14F-4D97-AF65-F5344CB8AC3E}">
        <p14:creationId xmlns:p14="http://schemas.microsoft.com/office/powerpoint/2010/main" val="716327445"/>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7AB4385-7739-FB46-AFC3-A05DB4B2E2FA}" type="slidenum">
              <a:rPr lang="en-US"/>
              <a:pPr>
                <a:defRPr/>
              </a:pPr>
              <a:t>‹#›</a:t>
            </a:fld>
            <a:endParaRPr lang="en-US"/>
          </a:p>
        </p:txBody>
      </p:sp>
    </p:spTree>
    <p:extLst>
      <p:ext uri="{BB962C8B-B14F-4D97-AF65-F5344CB8AC3E}">
        <p14:creationId xmlns:p14="http://schemas.microsoft.com/office/powerpoint/2010/main" val="3209588757"/>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9F98462-6A3C-9943-BAB5-A61B22081AFC}" type="slidenum">
              <a:rPr lang="en-US"/>
              <a:pPr>
                <a:defRPr/>
              </a:pPr>
              <a:t>‹#›</a:t>
            </a:fld>
            <a:endParaRPr lang="en-US"/>
          </a:p>
        </p:txBody>
      </p:sp>
    </p:spTree>
    <p:extLst>
      <p:ext uri="{BB962C8B-B14F-4D97-AF65-F5344CB8AC3E}">
        <p14:creationId xmlns:p14="http://schemas.microsoft.com/office/powerpoint/2010/main" val="2148318932"/>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08561BE-194D-0F4C-ABD2-58BDD59EB6C3}" type="slidenum">
              <a:rPr lang="en-US"/>
              <a:pPr>
                <a:defRPr/>
              </a:pPr>
              <a:t>‹#›</a:t>
            </a:fld>
            <a:endParaRPr lang="en-US"/>
          </a:p>
        </p:txBody>
      </p:sp>
    </p:spTree>
    <p:extLst>
      <p:ext uri="{BB962C8B-B14F-4D97-AF65-F5344CB8AC3E}">
        <p14:creationId xmlns:p14="http://schemas.microsoft.com/office/powerpoint/2010/main" val="260015079"/>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0FAA8F1-6C83-3B41-B07F-76AC22FB5456}" type="slidenum">
              <a:rPr lang="en-US"/>
              <a:pPr>
                <a:defRPr/>
              </a:pPr>
              <a:t>‹#›</a:t>
            </a:fld>
            <a:endParaRPr lang="en-US"/>
          </a:p>
        </p:txBody>
      </p:sp>
    </p:spTree>
    <p:extLst>
      <p:ext uri="{BB962C8B-B14F-4D97-AF65-F5344CB8AC3E}">
        <p14:creationId xmlns:p14="http://schemas.microsoft.com/office/powerpoint/2010/main" val="781210321"/>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BE42B72-FDAE-3A4B-B41D-B0ECB923CF91}" type="slidenum">
              <a:rPr lang="en-US"/>
              <a:pPr>
                <a:defRPr/>
              </a:pPr>
              <a:t>‹#›</a:t>
            </a:fld>
            <a:endParaRPr lang="en-US"/>
          </a:p>
        </p:txBody>
      </p:sp>
    </p:spTree>
    <p:extLst>
      <p:ext uri="{BB962C8B-B14F-4D97-AF65-F5344CB8AC3E}">
        <p14:creationId xmlns:p14="http://schemas.microsoft.com/office/powerpoint/2010/main" val="3746713749"/>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7ED5CA2-4D31-1243-8748-3534473F66B4}" type="slidenum">
              <a:rPr lang="en-US"/>
              <a:pPr>
                <a:defRPr/>
              </a:pPr>
              <a:t>‹#›</a:t>
            </a:fld>
            <a:endParaRPr lang="en-US"/>
          </a:p>
        </p:txBody>
      </p:sp>
    </p:spTree>
    <p:extLst>
      <p:ext uri="{BB962C8B-B14F-4D97-AF65-F5344CB8AC3E}">
        <p14:creationId xmlns:p14="http://schemas.microsoft.com/office/powerpoint/2010/main" val="2005986844"/>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0D228B2-D457-1149-9992-0DF1E2B0AC67}" type="slidenum">
              <a:rPr lang="en-US"/>
              <a:pPr>
                <a:defRPr/>
              </a:pPr>
              <a:t>‹#›</a:t>
            </a:fld>
            <a:endParaRPr lang="en-US"/>
          </a:p>
        </p:txBody>
      </p:sp>
    </p:spTree>
    <p:extLst>
      <p:ext uri="{BB962C8B-B14F-4D97-AF65-F5344CB8AC3E}">
        <p14:creationId xmlns:p14="http://schemas.microsoft.com/office/powerpoint/2010/main" val="4010184519"/>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95242BD-5FDB-1A45-8764-14F5A2EF9D00}" type="slidenum">
              <a:rPr lang="en-US"/>
              <a:pPr>
                <a:defRPr/>
              </a:pPr>
              <a:t>‹#›</a:t>
            </a:fld>
            <a:endParaRPr lang="en-US"/>
          </a:p>
        </p:txBody>
      </p:sp>
    </p:spTree>
    <p:extLst>
      <p:ext uri="{BB962C8B-B14F-4D97-AF65-F5344CB8AC3E}">
        <p14:creationId xmlns:p14="http://schemas.microsoft.com/office/powerpoint/2010/main" val="3472420317"/>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9EF87CF-4DD8-0242-B961-17B86C410809}" type="slidenum">
              <a:rPr lang="en-US"/>
              <a:pPr>
                <a:defRPr/>
              </a:pPr>
              <a:t>‹#›</a:t>
            </a:fld>
            <a:endParaRPr lang="en-US"/>
          </a:p>
        </p:txBody>
      </p:sp>
    </p:spTree>
    <p:extLst>
      <p:ext uri="{BB962C8B-B14F-4D97-AF65-F5344CB8AC3E}">
        <p14:creationId xmlns:p14="http://schemas.microsoft.com/office/powerpoint/2010/main" val="33745777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496D15B-9744-294C-B852-38748BED7E1A}" type="slidenum">
              <a:rPr lang="en-US"/>
              <a:pPr>
                <a:defRPr/>
              </a:pPr>
              <a:t>‹#›</a:t>
            </a:fld>
            <a:endParaRPr lang="en-US"/>
          </a:p>
        </p:txBody>
      </p:sp>
    </p:spTree>
    <p:extLst>
      <p:ext uri="{BB962C8B-B14F-4D97-AF65-F5344CB8AC3E}">
        <p14:creationId xmlns:p14="http://schemas.microsoft.com/office/powerpoint/2010/main" val="3777371623"/>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EC647F7-687B-DD49-B569-E1424ACE9730}" type="slidenum">
              <a:rPr lang="en-US"/>
              <a:pPr>
                <a:defRPr/>
              </a:pPr>
              <a:t>‹#›</a:t>
            </a:fld>
            <a:endParaRPr lang="en-US"/>
          </a:p>
        </p:txBody>
      </p:sp>
    </p:spTree>
    <p:extLst>
      <p:ext uri="{BB962C8B-B14F-4D97-AF65-F5344CB8AC3E}">
        <p14:creationId xmlns:p14="http://schemas.microsoft.com/office/powerpoint/2010/main" val="2999972901"/>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128B353-CA77-A546-B88E-283353527D0C}" type="slidenum">
              <a:rPr lang="en-US"/>
              <a:pPr>
                <a:defRPr/>
              </a:pPr>
              <a:t>‹#›</a:t>
            </a:fld>
            <a:endParaRPr lang="en-US"/>
          </a:p>
        </p:txBody>
      </p:sp>
    </p:spTree>
    <p:extLst>
      <p:ext uri="{BB962C8B-B14F-4D97-AF65-F5344CB8AC3E}">
        <p14:creationId xmlns:p14="http://schemas.microsoft.com/office/powerpoint/2010/main" val="2939873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theme" Target="../theme/theme10.xml"/><Relationship Id="rId1" Type="http://schemas.openxmlformats.org/officeDocument/2006/relationships/slideLayout" Target="../slideLayouts/slideLayout34.xml"/><Relationship Id="rId2" Type="http://schemas.openxmlformats.org/officeDocument/2006/relationships/slideLayout" Target="../slideLayouts/slideLayout35.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4" Type="http://schemas.openxmlformats.org/officeDocument/2006/relationships/image" Target="../media/image1.emf"/><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slideLayout" Target="../slideLayouts/slideLayout38.xml"/><Relationship Id="rId2" Type="http://schemas.openxmlformats.org/officeDocument/2006/relationships/slideLayout" Target="../slideLayouts/slideLayout39.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41.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theme" Target="../theme/theme14.xml"/><Relationship Id="rId3" Type="http://schemas.openxmlformats.org/officeDocument/2006/relationships/image" Target="../media/image13.jpe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43.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theme" Target="../theme/theme16.xml"/><Relationship Id="rId3" Type="http://schemas.openxmlformats.org/officeDocument/2006/relationships/image" Target="../media/image18.jpeg"/></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theme" Target="../theme/theme17.xml"/><Relationship Id="rId3" Type="http://schemas.openxmlformats.org/officeDocument/2006/relationships/image" Target="../media/image18.jpeg"/></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1.emf"/><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53.xml"/><Relationship Id="rId2"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theme" Target="../theme/theme24.xml"/><Relationship Id="rId3" Type="http://schemas.openxmlformats.org/officeDocument/2006/relationships/image" Target="../media/image19.png"/></Relationships>
</file>

<file path=ppt/slideMasters/_rels/slideMaster2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theme" Target="../theme/theme26.xml"/><Relationship Id="rId3" Type="http://schemas.openxmlformats.org/officeDocument/2006/relationships/image" Target="../media/image19.png"/></Relationships>
</file>

<file path=ppt/slideMasters/_rels/slideMaster2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theme" Target="../theme/theme27.xml"/><Relationship Id="rId3" Type="http://schemas.openxmlformats.org/officeDocument/2006/relationships/image" Target="../media/image20.jpeg"/></Relationships>
</file>

<file path=ppt/slideMasters/_rels/slideMaster2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theme" Target="../theme/theme28.xml"/><Relationship Id="rId3" Type="http://schemas.openxmlformats.org/officeDocument/2006/relationships/image" Target="../media/image21.jpeg"/></Relationships>
</file>

<file path=ppt/slideMasters/_rels/slideMaster2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30.xml"/><Relationship Id="rId13" Type="http://schemas.openxmlformats.org/officeDocument/2006/relationships/image" Target="../media/image19.png"/><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31.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26.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theme" Target="../theme/theme5.xml"/><Relationship Id="rId3" Type="http://schemas.openxmlformats.org/officeDocument/2006/relationships/image" Target="../media/image6.jpeg"/></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30.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9.png"/><Relationship Id="rId1" Type="http://schemas.openxmlformats.org/officeDocument/2006/relationships/slideLayout" Target="../slideLayouts/slideLayout31.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22" charset="-52"/>
                <a:ea typeface="+mn-ea"/>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43872265-5243-1B41-9211-EF4FE45A186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90" r:id="rId1"/>
    <p:sldLayoutId id="2147485438" r:id="rId2"/>
    <p:sldLayoutId id="2147485439" r:id="rId3"/>
    <p:sldLayoutId id="2147485440" r:id="rId4"/>
    <p:sldLayoutId id="2147485441" r:id="rId5"/>
    <p:sldLayoutId id="2147485442" r:id="rId6"/>
    <p:sldLayoutId id="2147485443" r:id="rId7"/>
    <p:sldLayoutId id="2147485444" r:id="rId8"/>
    <p:sldLayoutId id="2147485445" r:id="rId9"/>
    <p:sldLayoutId id="2147485446" r:id="rId10"/>
    <p:sldLayoutId id="2147485447" r:id="rId11"/>
    <p:sldLayoutId id="2147485448" r:id="rId12"/>
    <p:sldLayoutId id="2147485449" r:id="rId13"/>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0"/>
            <a:ext cx="7242175" cy="1981200"/>
            <a:chOff x="0" y="0"/>
            <a:chExt cx="4562" cy="1248"/>
          </a:xfrm>
        </p:grpSpPr>
        <p:sp>
          <p:nvSpPr>
            <p:cNvPr id="1433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404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34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1pPr>
          </a:lstStyle>
          <a:p>
            <a:pPr>
              <a:defRPr/>
            </a:pPr>
            <a:endParaRPr lang="en-US"/>
          </a:p>
        </p:txBody>
      </p:sp>
      <p:sp>
        <p:nvSpPr>
          <p:cNvPr id="14344"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1pPr>
          </a:lstStyle>
          <a:p>
            <a:pPr>
              <a:defRPr/>
            </a:pPr>
            <a:endParaRPr lang="en-US"/>
          </a:p>
        </p:txBody>
      </p:sp>
      <p:sp>
        <p:nvSpPr>
          <p:cNvPr id="1434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6432526E-0618-A845-ACDF-E45A90BD90E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67" r:id="rId1"/>
    <p:sldLayoutId id="2147485468" r:id="rId2"/>
    <p:sldLayoutId id="2147485494" r:id="rId3"/>
    <p:sldLayoutId id="2147485469" r:id="rId4"/>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9154" name="Group 2"/>
          <p:cNvGrpSpPr>
            <a:grpSpLocks/>
          </p:cNvGrpSpPr>
          <p:nvPr/>
        </p:nvGrpSpPr>
        <p:grpSpPr bwMode="auto">
          <a:xfrm>
            <a:off x="0" y="0"/>
            <a:ext cx="9159875" cy="6870700"/>
            <a:chOff x="0" y="0"/>
            <a:chExt cx="5770" cy="4328"/>
          </a:xfrm>
        </p:grpSpPr>
        <p:sp>
          <p:nvSpPr>
            <p:cNvPr id="49160"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49161"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27750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solidFill>
                  <a:srgbClr val="2F1311"/>
                </a:solidFill>
                <a:latin typeface="Arial" pitchFamily="-112" charset="0"/>
                <a:ea typeface="ＭＳ Ｐゴシック" pitchFamily="-112" charset="-128"/>
                <a:cs typeface="ＭＳ Ｐゴシック" pitchFamily="-112" charset="-128"/>
              </a:endParaRPr>
            </a:p>
          </p:txBody>
        </p:sp>
        <p:grpSp>
          <p:nvGrpSpPr>
            <p:cNvPr id="49163" name="Group 6"/>
            <p:cNvGrpSpPr>
              <a:grpSpLocks/>
            </p:cNvGrpSpPr>
            <p:nvPr/>
          </p:nvGrpSpPr>
          <p:grpSpPr bwMode="auto">
            <a:xfrm>
              <a:off x="4944" y="1"/>
              <a:ext cx="816" cy="3974"/>
              <a:chOff x="4944" y="1"/>
              <a:chExt cx="816" cy="3974"/>
            </a:xfrm>
          </p:grpSpPr>
          <p:grpSp>
            <p:nvGrpSpPr>
              <p:cNvPr id="49175" name="Group 7"/>
              <p:cNvGrpSpPr>
                <a:grpSpLocks/>
              </p:cNvGrpSpPr>
              <p:nvPr userDrawn="1"/>
            </p:nvGrpSpPr>
            <p:grpSpPr bwMode="auto">
              <a:xfrm>
                <a:off x="5280" y="1"/>
                <a:ext cx="480" cy="1430"/>
                <a:chOff x="5280" y="1"/>
                <a:chExt cx="480" cy="1430"/>
              </a:xfrm>
            </p:grpSpPr>
            <p:grpSp>
              <p:nvGrpSpPr>
                <p:cNvPr id="49196" name="Group 8"/>
                <p:cNvGrpSpPr>
                  <a:grpSpLocks/>
                </p:cNvGrpSpPr>
                <p:nvPr userDrawn="1"/>
              </p:nvGrpSpPr>
              <p:grpSpPr bwMode="auto">
                <a:xfrm rot="-5400000">
                  <a:off x="5484" y="0"/>
                  <a:ext cx="174" cy="176"/>
                  <a:chOff x="1657" y="323"/>
                  <a:chExt cx="1691" cy="2560"/>
                </a:xfrm>
              </p:grpSpPr>
              <p:grpSp>
                <p:nvGrpSpPr>
                  <p:cNvPr id="49205" name="Group 9"/>
                  <p:cNvGrpSpPr>
                    <a:grpSpLocks/>
                  </p:cNvGrpSpPr>
                  <p:nvPr/>
                </p:nvGrpSpPr>
                <p:grpSpPr bwMode="auto">
                  <a:xfrm>
                    <a:off x="1657" y="323"/>
                    <a:ext cx="1691" cy="2560"/>
                    <a:chOff x="1657" y="323"/>
                    <a:chExt cx="1691" cy="2560"/>
                  </a:xfrm>
                </p:grpSpPr>
                <p:sp>
                  <p:nvSpPr>
                    <p:cNvPr id="49212" name="Freeform 10"/>
                    <p:cNvSpPr>
                      <a:spLocks/>
                    </p:cNvSpPr>
                    <p:nvPr/>
                  </p:nvSpPr>
                  <p:spPr bwMode="auto">
                    <a:xfrm>
                      <a:off x="2328" y="323"/>
                      <a:ext cx="1234" cy="2560"/>
                    </a:xfrm>
                    <a:custGeom>
                      <a:avLst/>
                      <a:gdLst>
                        <a:gd name="T0" fmla="*/ 347 w 1231"/>
                        <a:gd name="T1" fmla="*/ 283 h 2560"/>
                        <a:gd name="T2" fmla="*/ 425 w 1231"/>
                        <a:gd name="T3" fmla="*/ 115 h 2560"/>
                        <a:gd name="T4" fmla="*/ 593 w 1231"/>
                        <a:gd name="T5" fmla="*/ 7 h 2560"/>
                        <a:gd name="T6" fmla="*/ 915 w 1231"/>
                        <a:gd name="T7" fmla="*/ 61 h 2560"/>
                        <a:gd name="T8" fmla="*/ 1081 w 1231"/>
                        <a:gd name="T9" fmla="*/ 349 h 2560"/>
                        <a:gd name="T10" fmla="*/ 999 w 1231"/>
                        <a:gd name="T11" fmla="*/ 769 h 2560"/>
                        <a:gd name="T12" fmla="*/ 963 w 1231"/>
                        <a:gd name="T13" fmla="*/ 943 h 2560"/>
                        <a:gd name="T14" fmla="*/ 1135 w 1231"/>
                        <a:gd name="T15" fmla="*/ 1075 h 2560"/>
                        <a:gd name="T16" fmla="*/ 1261 w 1231"/>
                        <a:gd name="T17" fmla="*/ 1525 h 2560"/>
                        <a:gd name="T18" fmla="*/ 1153 w 1231"/>
                        <a:gd name="T19" fmla="*/ 1969 h 2560"/>
                        <a:gd name="T20" fmla="*/ 927 w 1231"/>
                        <a:gd name="T21" fmla="*/ 2077 h 2560"/>
                        <a:gd name="T22" fmla="*/ 741 w 1231"/>
                        <a:gd name="T23" fmla="*/ 2059 h 2560"/>
                        <a:gd name="T24" fmla="*/ 675 w 1231"/>
                        <a:gd name="T25" fmla="*/ 2251 h 2560"/>
                        <a:gd name="T26" fmla="*/ 539 w 1231"/>
                        <a:gd name="T27" fmla="*/ 2527 h 2560"/>
                        <a:gd name="T28" fmla="*/ 221 w 1231"/>
                        <a:gd name="T29" fmla="*/ 2509 h 2560"/>
                        <a:gd name="T30" fmla="*/ 31 w 1231"/>
                        <a:gd name="T31" fmla="*/ 2227 h 2560"/>
                        <a:gd name="T32" fmla="*/ 25 w 1231"/>
                        <a:gd name="T33" fmla="*/ 1969 h 2560"/>
                        <a:gd name="T34" fmla="*/ 145 w 1231"/>
                        <a:gd name="T35" fmla="*/ 1651 h 2560"/>
                        <a:gd name="T36" fmla="*/ 269 w 1231"/>
                        <a:gd name="T37" fmla="*/ 1513 h 2560"/>
                        <a:gd name="T38" fmla="*/ 227 w 1231"/>
                        <a:gd name="T39" fmla="*/ 1729 h 2560"/>
                        <a:gd name="T40" fmla="*/ 73 w 1231"/>
                        <a:gd name="T41" fmla="*/ 2023 h 2560"/>
                        <a:gd name="T42" fmla="*/ 169 w 1231"/>
                        <a:gd name="T43" fmla="*/ 2323 h 2560"/>
                        <a:gd name="T44" fmla="*/ 449 w 1231"/>
                        <a:gd name="T45" fmla="*/ 2431 h 2560"/>
                        <a:gd name="T46" fmla="*/ 605 w 1231"/>
                        <a:gd name="T47" fmla="*/ 2227 h 2560"/>
                        <a:gd name="T48" fmla="*/ 587 w 1231"/>
                        <a:gd name="T49" fmla="*/ 1807 h 2560"/>
                        <a:gd name="T50" fmla="*/ 503 w 1231"/>
                        <a:gd name="T51" fmla="*/ 1531 h 2560"/>
                        <a:gd name="T52" fmla="*/ 545 w 1231"/>
                        <a:gd name="T53" fmla="*/ 1459 h 2560"/>
                        <a:gd name="T54" fmla="*/ 645 w 1231"/>
                        <a:gd name="T55" fmla="*/ 1633 h 2560"/>
                        <a:gd name="T56" fmla="*/ 741 w 1231"/>
                        <a:gd name="T57" fmla="*/ 1933 h 2560"/>
                        <a:gd name="T58" fmla="*/ 987 w 1231"/>
                        <a:gd name="T59" fmla="*/ 1963 h 2560"/>
                        <a:gd name="T60" fmla="*/ 1165 w 1231"/>
                        <a:gd name="T61" fmla="*/ 1687 h 2560"/>
                        <a:gd name="T62" fmla="*/ 1147 w 1231"/>
                        <a:gd name="T63" fmla="*/ 1273 h 2560"/>
                        <a:gd name="T64" fmla="*/ 903 w 1231"/>
                        <a:gd name="T65" fmla="*/ 1057 h 2560"/>
                        <a:gd name="T66" fmla="*/ 699 w 1231"/>
                        <a:gd name="T67" fmla="*/ 1129 h 2560"/>
                        <a:gd name="T68" fmla="*/ 587 w 1231"/>
                        <a:gd name="T69" fmla="*/ 1117 h 2560"/>
                        <a:gd name="T70" fmla="*/ 639 w 1231"/>
                        <a:gd name="T71" fmla="*/ 1033 h 2560"/>
                        <a:gd name="T72" fmla="*/ 831 w 1231"/>
                        <a:gd name="T73" fmla="*/ 937 h 2560"/>
                        <a:gd name="T74" fmla="*/ 969 w 1231"/>
                        <a:gd name="T75" fmla="*/ 613 h 2560"/>
                        <a:gd name="T76" fmla="*/ 903 w 1231"/>
                        <a:gd name="T77" fmla="*/ 175 h 2560"/>
                        <a:gd name="T78" fmla="*/ 639 w 1231"/>
                        <a:gd name="T79" fmla="*/ 103 h 2560"/>
                        <a:gd name="T80" fmla="*/ 401 w 1231"/>
                        <a:gd name="T81" fmla="*/ 355 h 2560"/>
                        <a:gd name="T82" fmla="*/ 413 w 1231"/>
                        <a:gd name="T83" fmla="*/ 763 h 2560"/>
                        <a:gd name="T84" fmla="*/ 353 w 1231"/>
                        <a:gd name="T85" fmla="*/ 949 h 2560"/>
                        <a:gd name="T86" fmla="*/ 299 w 1231"/>
                        <a:gd name="T87" fmla="*/ 685 h 2560"/>
                        <a:gd name="T88" fmla="*/ 31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9213" name="Freeform 11"/>
                    <p:cNvSpPr>
                      <a:spLocks/>
                    </p:cNvSpPr>
                    <p:nvPr/>
                  </p:nvSpPr>
                  <p:spPr bwMode="auto">
                    <a:xfrm>
                      <a:off x="1764" y="221"/>
                      <a:ext cx="865" cy="2065"/>
                    </a:xfrm>
                    <a:custGeom>
                      <a:avLst/>
                      <a:gdLst>
                        <a:gd name="T0" fmla="*/ 785 w 865"/>
                        <a:gd name="T1" fmla="*/ 513 h 2071"/>
                        <a:gd name="T2" fmla="*/ 797 w 865"/>
                        <a:gd name="T3" fmla="*/ 340 h 2071"/>
                        <a:gd name="T4" fmla="*/ 863 w 865"/>
                        <a:gd name="T5" fmla="*/ 196 h 2071"/>
                        <a:gd name="T6" fmla="*/ 809 w 865"/>
                        <a:gd name="T7" fmla="*/ 208 h 2071"/>
                        <a:gd name="T8" fmla="*/ 749 w 865"/>
                        <a:gd name="T9" fmla="*/ 20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6 h 2071"/>
                        <a:gd name="T22" fmla="*/ 119 w 865"/>
                        <a:gd name="T23" fmla="*/ 394 h 2071"/>
                        <a:gd name="T24" fmla="*/ 131 w 865"/>
                        <a:gd name="T25" fmla="*/ 570 h 2071"/>
                        <a:gd name="T26" fmla="*/ 173 w 865"/>
                        <a:gd name="T27" fmla="*/ 762 h 2071"/>
                        <a:gd name="T28" fmla="*/ 197 w 865"/>
                        <a:gd name="T29" fmla="*/ 856 h 2071"/>
                        <a:gd name="T30" fmla="*/ 167 w 865"/>
                        <a:gd name="T31" fmla="*/ 956 h 2071"/>
                        <a:gd name="T32" fmla="*/ 65 w 865"/>
                        <a:gd name="T33" fmla="*/ 1094 h 2071"/>
                        <a:gd name="T34" fmla="*/ 17 w 865"/>
                        <a:gd name="T35" fmla="*/ 1258 h 2071"/>
                        <a:gd name="T36" fmla="*/ 5 w 865"/>
                        <a:gd name="T37" fmla="*/ 1510 h 2071"/>
                        <a:gd name="T38" fmla="*/ 47 w 865"/>
                        <a:gd name="T39" fmla="*/ 1698 h 2071"/>
                        <a:gd name="T40" fmla="*/ 131 w 865"/>
                        <a:gd name="T41" fmla="*/ 1848 h 2071"/>
                        <a:gd name="T42" fmla="*/ 299 w 865"/>
                        <a:gd name="T43" fmla="*/ 1928 h 2071"/>
                        <a:gd name="T44" fmla="*/ 425 w 865"/>
                        <a:gd name="T45" fmla="*/ 1922 h 2071"/>
                        <a:gd name="T46" fmla="*/ 467 w 865"/>
                        <a:gd name="T47" fmla="*/ 1934 h 2071"/>
                        <a:gd name="T48" fmla="*/ 497 w 865"/>
                        <a:gd name="T49" fmla="*/ 2006 h 2071"/>
                        <a:gd name="T50" fmla="*/ 497 w 865"/>
                        <a:gd name="T51" fmla="*/ 1904 h 2071"/>
                        <a:gd name="T52" fmla="*/ 557 w 865"/>
                        <a:gd name="T53" fmla="*/ 1728 h 2071"/>
                        <a:gd name="T54" fmla="*/ 617 w 865"/>
                        <a:gd name="T55" fmla="*/ 1608 h 2071"/>
                        <a:gd name="T56" fmla="*/ 581 w 865"/>
                        <a:gd name="T57" fmla="*/ 1650 h 2071"/>
                        <a:gd name="T58" fmla="*/ 515 w 865"/>
                        <a:gd name="T59" fmla="*/ 1770 h 2071"/>
                        <a:gd name="T60" fmla="*/ 407 w 865"/>
                        <a:gd name="T61" fmla="*/ 1853 h 2071"/>
                        <a:gd name="T62" fmla="*/ 269 w 865"/>
                        <a:gd name="T63" fmla="*/ 1848 h 2071"/>
                        <a:gd name="T64" fmla="*/ 179 w 865"/>
                        <a:gd name="T65" fmla="*/ 1764 h 2071"/>
                        <a:gd name="T66" fmla="*/ 113 w 865"/>
                        <a:gd name="T67" fmla="*/ 1590 h 2071"/>
                        <a:gd name="T68" fmla="*/ 107 w 865"/>
                        <a:gd name="T69" fmla="*/ 1354 h 2071"/>
                        <a:gd name="T70" fmla="*/ 137 w 865"/>
                        <a:gd name="T71" fmla="*/ 1160 h 2071"/>
                        <a:gd name="T72" fmla="*/ 203 w 865"/>
                        <a:gd name="T73" fmla="*/ 1040 h 2071"/>
                        <a:gd name="T74" fmla="*/ 323 w 865"/>
                        <a:gd name="T75" fmla="*/ 992 h 2071"/>
                        <a:gd name="T76" fmla="*/ 509 w 865"/>
                        <a:gd name="T77" fmla="*/ 1046 h 2071"/>
                        <a:gd name="T78" fmla="*/ 611 w 865"/>
                        <a:gd name="T79" fmla="*/ 1094 h 2071"/>
                        <a:gd name="T80" fmla="*/ 665 w 865"/>
                        <a:gd name="T81" fmla="*/ 1070 h 2071"/>
                        <a:gd name="T82" fmla="*/ 659 w 865"/>
                        <a:gd name="T83" fmla="*/ 1016 h 2071"/>
                        <a:gd name="T84" fmla="*/ 611 w 865"/>
                        <a:gd name="T85" fmla="*/ 974 h 2071"/>
                        <a:gd name="T86" fmla="*/ 497 w 865"/>
                        <a:gd name="T87" fmla="*/ 950 h 2071"/>
                        <a:gd name="T88" fmla="*/ 323 w 865"/>
                        <a:gd name="T89" fmla="*/ 866 h 2071"/>
                        <a:gd name="T90" fmla="*/ 233 w 865"/>
                        <a:gd name="T91" fmla="*/ 660 h 2071"/>
                        <a:gd name="T92" fmla="*/ 209 w 865"/>
                        <a:gd name="T93" fmla="*/ 406 h 2071"/>
                        <a:gd name="T94" fmla="*/ 317 w 865"/>
                        <a:gd name="T95" fmla="*/ 170 h 2071"/>
                        <a:gd name="T96" fmla="*/ 485 w 865"/>
                        <a:gd name="T97" fmla="*/ 110 h 2071"/>
                        <a:gd name="T98" fmla="*/ 617 w 865"/>
                        <a:gd name="T99" fmla="*/ 164 h 2071"/>
                        <a:gd name="T100" fmla="*/ 707 w 865"/>
                        <a:gd name="T101" fmla="*/ 280 h 2071"/>
                        <a:gd name="T102" fmla="*/ 737 w 865"/>
                        <a:gd name="T103" fmla="*/ 418 h 2071"/>
                        <a:gd name="T104" fmla="*/ 773 w 865"/>
                        <a:gd name="T105" fmla="*/ 582 h 2071"/>
                        <a:gd name="T106" fmla="*/ 809 w 865"/>
                        <a:gd name="T107" fmla="*/ 564 h 2071"/>
                        <a:gd name="T108" fmla="*/ 785 w 865"/>
                        <a:gd name="T109" fmla="*/ 513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49206" name="Oval 12"/>
                  <p:cNvSpPr>
                    <a:spLocks noChangeArrowheads="1"/>
                  </p:cNvSpPr>
                  <p:nvPr/>
                </p:nvSpPr>
                <p:spPr bwMode="auto">
                  <a:xfrm>
                    <a:off x="2396" y="1268"/>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00">
                      <a:solidFill>
                        <a:srgbClr val="2F1311"/>
                      </a:solidFill>
                      <a:latin typeface="Arial" charset="0"/>
                    </a:endParaRPr>
                  </a:p>
                </p:txBody>
              </p:sp>
              <p:sp>
                <p:nvSpPr>
                  <p:cNvPr id="49207" name="Freeform 13"/>
                  <p:cNvSpPr>
                    <a:spLocks/>
                  </p:cNvSpPr>
                  <p:nvPr/>
                </p:nvSpPr>
                <p:spPr bwMode="auto">
                  <a:xfrm>
                    <a:off x="2813" y="585"/>
                    <a:ext cx="262" cy="524"/>
                  </a:xfrm>
                  <a:custGeom>
                    <a:avLst/>
                    <a:gdLst>
                      <a:gd name="T0" fmla="*/ 3 w 266"/>
                      <a:gd name="T1" fmla="*/ 513 h 521"/>
                      <a:gd name="T2" fmla="*/ 27 w 266"/>
                      <a:gd name="T3" fmla="*/ 293 h 521"/>
                      <a:gd name="T4" fmla="*/ 95 w 266"/>
                      <a:gd name="T5" fmla="*/ 45 h 521"/>
                      <a:gd name="T6" fmla="*/ 157 w 266"/>
                      <a:gd name="T7" fmla="*/ 3 h 521"/>
                      <a:gd name="T8" fmla="*/ 205 w 266"/>
                      <a:gd name="T9" fmla="*/ 39 h 521"/>
                      <a:gd name="T10" fmla="*/ 223 w 266"/>
                      <a:gd name="T11" fmla="*/ 139 h 521"/>
                      <a:gd name="T12" fmla="*/ 177 w 266"/>
                      <a:gd name="T13" fmla="*/ 293 h 521"/>
                      <a:gd name="T14" fmla="*/ 92 w 266"/>
                      <a:gd name="T15" fmla="*/ 507 h 521"/>
                      <a:gd name="T16" fmla="*/ 35 w 266"/>
                      <a:gd name="T17" fmla="*/ 531 h 521"/>
                      <a:gd name="T18" fmla="*/ 3 w 266"/>
                      <a:gd name="T19" fmla="*/ 51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9208" name="Freeform 14"/>
                  <p:cNvSpPr>
                    <a:spLocks/>
                  </p:cNvSpPr>
                  <p:nvPr/>
                </p:nvSpPr>
                <p:spPr bwMode="auto">
                  <a:xfrm>
                    <a:off x="2882" y="1588"/>
                    <a:ext cx="398" cy="349"/>
                  </a:xfrm>
                  <a:custGeom>
                    <a:avLst/>
                    <a:gdLst>
                      <a:gd name="T0" fmla="*/ 120 w 392"/>
                      <a:gd name="T1" fmla="*/ 261 h 340"/>
                      <a:gd name="T2" fmla="*/ 16 w 392"/>
                      <a:gd name="T3" fmla="*/ 113 h 340"/>
                      <a:gd name="T4" fmla="*/ 4 w 392"/>
                      <a:gd name="T5" fmla="*/ 55 h 340"/>
                      <a:gd name="T6" fmla="*/ 28 w 392"/>
                      <a:gd name="T7" fmla="*/ 3 h 340"/>
                      <a:gd name="T8" fmla="*/ 150 w 392"/>
                      <a:gd name="T9" fmla="*/ 37 h 340"/>
                      <a:gd name="T10" fmla="*/ 290 w 392"/>
                      <a:gd name="T11" fmla="*/ 95 h 340"/>
                      <a:gd name="T12" fmla="*/ 424 w 392"/>
                      <a:gd name="T13" fmla="*/ 206 h 340"/>
                      <a:gd name="T14" fmla="*/ 451 w 392"/>
                      <a:gd name="T15" fmla="*/ 354 h 340"/>
                      <a:gd name="T16" fmla="*/ 396 w 392"/>
                      <a:gd name="T17" fmla="*/ 433 h 340"/>
                      <a:gd name="T18" fmla="*/ 284 w 392"/>
                      <a:gd name="T19" fmla="*/ 410 h 340"/>
                      <a:gd name="T20" fmla="*/ 120 w 392"/>
                      <a:gd name="T21" fmla="*/ 26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9209" name="Freeform 15"/>
                  <p:cNvSpPr>
                    <a:spLocks/>
                  </p:cNvSpPr>
                  <p:nvPr/>
                </p:nvSpPr>
                <p:spPr bwMode="auto">
                  <a:xfrm>
                    <a:off x="2580" y="1923"/>
                    <a:ext cx="146" cy="567"/>
                  </a:xfrm>
                  <a:custGeom>
                    <a:avLst/>
                    <a:gdLst>
                      <a:gd name="T0" fmla="*/ 15 w 151"/>
                      <a:gd name="T1" fmla="*/ 195 h 558"/>
                      <a:gd name="T2" fmla="*/ 32 w 151"/>
                      <a:gd name="T3" fmla="*/ 49 h 558"/>
                      <a:gd name="T4" fmla="*/ 46 w 151"/>
                      <a:gd name="T5" fmla="*/ 3 h 558"/>
                      <a:gd name="T6" fmla="*/ 77 w 151"/>
                      <a:gd name="T7" fmla="*/ 27 h 558"/>
                      <a:gd name="T8" fmla="*/ 99 w 151"/>
                      <a:gd name="T9" fmla="*/ 195 h 558"/>
                      <a:gd name="T10" fmla="*/ 102 w 151"/>
                      <a:gd name="T11" fmla="*/ 497 h 558"/>
                      <a:gd name="T12" fmla="*/ 69 w 151"/>
                      <a:gd name="T13" fmla="*/ 637 h 558"/>
                      <a:gd name="T14" fmla="*/ 15 w 151"/>
                      <a:gd name="T15" fmla="*/ 602 h 558"/>
                      <a:gd name="T16" fmla="*/ 0 w 151"/>
                      <a:gd name="T17" fmla="*/ 369 h 558"/>
                      <a:gd name="T18" fmla="*/ 15 w 151"/>
                      <a:gd name="T19" fmla="*/ 19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9210" name="Freeform 16"/>
                  <p:cNvSpPr>
                    <a:spLocks/>
                  </p:cNvSpPr>
                  <p:nvPr/>
                </p:nvSpPr>
                <p:spPr bwMode="auto">
                  <a:xfrm>
                    <a:off x="1910" y="1588"/>
                    <a:ext cx="389" cy="247"/>
                  </a:xfrm>
                  <a:custGeom>
                    <a:avLst/>
                    <a:gdLst>
                      <a:gd name="T0" fmla="*/ 165 w 392"/>
                      <a:gd name="T1" fmla="*/ 51 h 253"/>
                      <a:gd name="T2" fmla="*/ 287 w 392"/>
                      <a:gd name="T3" fmla="*/ 19 h 253"/>
                      <a:gd name="T4" fmla="*/ 337 w 392"/>
                      <a:gd name="T5" fmla="*/ 7 h 253"/>
                      <a:gd name="T6" fmla="*/ 355 w 392"/>
                      <a:gd name="T7" fmla="*/ 51 h 253"/>
                      <a:gd name="T8" fmla="*/ 305 w 392"/>
                      <a:gd name="T9" fmla="*/ 103 h 253"/>
                      <a:gd name="T10" fmla="*/ 183 w 392"/>
                      <a:gd name="T11" fmla="*/ 176 h 253"/>
                      <a:gd name="T12" fmla="*/ 37 w 392"/>
                      <a:gd name="T13" fmla="*/ 194 h 253"/>
                      <a:gd name="T14" fmla="*/ 1 w 392"/>
                      <a:gd name="T15" fmla="*/ 147 h 253"/>
                      <a:gd name="T16" fmla="*/ 43 w 392"/>
                      <a:gd name="T17" fmla="*/ 91 h 253"/>
                      <a:gd name="T18" fmla="*/ 165 w 392"/>
                      <a:gd name="T19" fmla="*/ 5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9211" name="Freeform 17"/>
                  <p:cNvSpPr>
                    <a:spLocks/>
                  </p:cNvSpPr>
                  <p:nvPr/>
                </p:nvSpPr>
                <p:spPr bwMode="auto">
                  <a:xfrm>
                    <a:off x="2094" y="774"/>
                    <a:ext cx="233" cy="378"/>
                  </a:xfrm>
                  <a:custGeom>
                    <a:avLst/>
                    <a:gdLst>
                      <a:gd name="T0" fmla="*/ 64 w 238"/>
                      <a:gd name="T1" fmla="*/ 219 h 386"/>
                      <a:gd name="T2" fmla="*/ 23 w 238"/>
                      <a:gd name="T3" fmla="*/ 156 h 386"/>
                      <a:gd name="T4" fmla="*/ 0 w 238"/>
                      <a:gd name="T5" fmla="*/ 76 h 386"/>
                      <a:gd name="T6" fmla="*/ 23 w 238"/>
                      <a:gd name="T7" fmla="*/ 12 h 386"/>
                      <a:gd name="T8" fmla="*/ 99 w 238"/>
                      <a:gd name="T9" fmla="*/ 24 h 386"/>
                      <a:gd name="T10" fmla="*/ 146 w 238"/>
                      <a:gd name="T11" fmla="*/ 108 h 386"/>
                      <a:gd name="T12" fmla="*/ 190 w 238"/>
                      <a:gd name="T13" fmla="*/ 249 h 386"/>
                      <a:gd name="T14" fmla="*/ 164 w 238"/>
                      <a:gd name="T15" fmla="*/ 306 h 386"/>
                      <a:gd name="T16" fmla="*/ 137 w 238"/>
                      <a:gd name="T17" fmla="*/ 288 h 386"/>
                      <a:gd name="T18" fmla="*/ 64 w 238"/>
                      <a:gd name="T19" fmla="*/ 21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49197"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8" name="Picture 1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9" name="Picture 2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200" name="Picture 2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201" name="Picture 2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202" name="Picture 2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203" name="Picture 2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204" name="Picture 2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176" name="Group 26"/>
              <p:cNvGrpSpPr>
                <a:grpSpLocks/>
              </p:cNvGrpSpPr>
              <p:nvPr userDrawn="1"/>
            </p:nvGrpSpPr>
            <p:grpSpPr bwMode="auto">
              <a:xfrm>
                <a:off x="4944" y="1008"/>
                <a:ext cx="522" cy="2967"/>
                <a:chOff x="4944" y="1008"/>
                <a:chExt cx="522" cy="2967"/>
              </a:xfrm>
            </p:grpSpPr>
            <p:pic>
              <p:nvPicPr>
                <p:cNvPr id="49177" name="Picture 27"/>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8" name="Picture 2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9" name="Picture 2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80" name="Picture 3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81" name="Picture 3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82" name="Picture 3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83" name="Picture 3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84" name="Picture 3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85" name="Picture 3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86" name="Picture 3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87" name="Picture 37"/>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88" name="Picture 3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89" name="Picture 3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0" name="Picture 4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1" name="Picture 4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2" name="Picture 4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3" name="Picture 4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4" name="Picture 4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5" name="Picture 4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9164"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77551"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277552"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49167"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5"/>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49168"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5"/>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49169"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9170"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7557"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49172"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277559"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49174" name="AutoShape 56"/>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49155"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6"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563"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2F1311"/>
                </a:solidFill>
                <a:latin typeface="Arial" charset="0"/>
              </a:defRPr>
            </a:lvl1pPr>
          </a:lstStyle>
          <a:p>
            <a:pPr>
              <a:defRPr/>
            </a:pPr>
            <a:fld id="{453EB20F-F4D1-384D-9A9E-25F720E43494}" type="datetime1">
              <a:rPr lang="en-US"/>
              <a:pPr>
                <a:defRPr/>
              </a:pPr>
              <a:t>11/2/16</a:t>
            </a:fld>
            <a:endParaRPr lang="en-US"/>
          </a:p>
        </p:txBody>
      </p:sp>
      <p:sp>
        <p:nvSpPr>
          <p:cNvPr id="277564"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2F1311"/>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277565"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2F1311"/>
                </a:solidFill>
                <a:latin typeface="Arial" charset="0"/>
              </a:defRPr>
            </a:lvl1pPr>
          </a:lstStyle>
          <a:p>
            <a:pPr>
              <a:defRPr/>
            </a:pPr>
            <a:fld id="{84C6B645-3389-AF4B-8E51-23AC285C485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70" r:id="rId1"/>
    <p:sldLayoutId id="2147485471" r:id="rId2"/>
  </p:sldLayoutIdLst>
  <p:txStyles>
    <p:titleStyle>
      <a:lvl1pPr algn="l" rtl="0" eaLnBrk="0" fontAlgn="base" hangingPunct="0">
        <a:spcBef>
          <a:spcPct val="0"/>
        </a:spcBef>
        <a:spcAft>
          <a:spcPct val="0"/>
        </a:spcAft>
        <a:defRPr sz="40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4000">
          <a:solidFill>
            <a:schemeClr val="tx2"/>
          </a:solidFill>
          <a:latin typeface="Arial" pitchFamily="-111" charset="0"/>
        </a:defRPr>
      </a:lvl6pPr>
      <a:lvl7pPr marL="914400" algn="l" rtl="0" fontAlgn="base">
        <a:spcBef>
          <a:spcPct val="0"/>
        </a:spcBef>
        <a:spcAft>
          <a:spcPct val="0"/>
        </a:spcAft>
        <a:defRPr sz="4000">
          <a:solidFill>
            <a:schemeClr val="tx2"/>
          </a:solidFill>
          <a:latin typeface="Arial" pitchFamily="-111" charset="0"/>
        </a:defRPr>
      </a:lvl7pPr>
      <a:lvl8pPr marL="1371600" algn="l" rtl="0" fontAlgn="base">
        <a:spcBef>
          <a:spcPct val="0"/>
        </a:spcBef>
        <a:spcAft>
          <a:spcPct val="0"/>
        </a:spcAft>
        <a:defRPr sz="4000">
          <a:solidFill>
            <a:schemeClr val="tx2"/>
          </a:solidFill>
          <a:latin typeface="Arial" pitchFamily="-111" charset="0"/>
        </a:defRPr>
      </a:lvl8pPr>
      <a:lvl9pPr marL="1828800" algn="l" rtl="0" fontAlgn="base">
        <a:spcBef>
          <a:spcPct val="0"/>
        </a:spcBef>
        <a:spcAft>
          <a:spcPct val="0"/>
        </a:spcAft>
        <a:defRPr sz="4000">
          <a:solidFill>
            <a:schemeClr val="tx2"/>
          </a:solidFill>
          <a:latin typeface="Arial" pitchFamily="-111"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80000"/>
        <a:buBlip>
          <a:blip r:embed="rId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70000"/>
        <a:buBlip>
          <a:blip r:embed="rId8"/>
        </a:buBlip>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09F1DC84-B60A-D445-83C5-CF2AF10545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72" r:id="rId1"/>
  </p:sldLayoutIdLst>
  <p:txStyles>
    <p:titleStyle>
      <a:lvl1pPr algn="ctr" rtl="0" eaLnBrk="0" fontAlgn="base" hangingPunct="0">
        <a:spcBef>
          <a:spcPct val="0"/>
        </a:spcBef>
        <a:spcAft>
          <a:spcPct val="0"/>
        </a:spcAft>
        <a:defRPr sz="4400">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1"/>
          </a:solidFill>
          <a:latin typeface="Calibri" pitchFamily="-110" charset="0"/>
        </a:defRPr>
      </a:lvl6pPr>
      <a:lvl7pPr marL="914400" algn="ctr" rtl="0" fontAlgn="base">
        <a:spcBef>
          <a:spcPct val="0"/>
        </a:spcBef>
        <a:spcAft>
          <a:spcPct val="0"/>
        </a:spcAft>
        <a:defRPr sz="4400">
          <a:solidFill>
            <a:schemeClr val="tx1"/>
          </a:solidFill>
          <a:latin typeface="Calibri" pitchFamily="-110" charset="0"/>
        </a:defRPr>
      </a:lvl7pPr>
      <a:lvl8pPr marL="1371600" algn="ctr" rtl="0" fontAlgn="base">
        <a:spcBef>
          <a:spcPct val="0"/>
        </a:spcBef>
        <a:spcAft>
          <a:spcPct val="0"/>
        </a:spcAft>
        <a:defRPr sz="4400">
          <a:solidFill>
            <a:schemeClr val="tx1"/>
          </a:solidFill>
          <a:latin typeface="Calibri" pitchFamily="-110" charset="0"/>
        </a:defRPr>
      </a:lvl8pPr>
      <a:lvl9pPr marL="1828800" algn="ctr" rtl="0" fontAlgn="base">
        <a:spcBef>
          <a:spcPct val="0"/>
        </a:spcBef>
        <a:spcAft>
          <a:spcPct val="0"/>
        </a:spcAft>
        <a:defRPr sz="4400">
          <a:solidFill>
            <a:schemeClr val="tx1"/>
          </a:solidFill>
          <a:latin typeface="Calibri" pitchFamily="-110"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4"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Calisto MT" pitchFamily="-112" charset="0"/>
                <a:ea typeface="ＭＳ Ｐゴシック" pitchFamily="-112" charset="-128"/>
                <a:cs typeface="ＭＳ Ｐゴシック" pitchFamily="-112" charset="-128"/>
              </a:defRPr>
            </a:lvl1pPr>
          </a:lstStyle>
          <a:p>
            <a:pPr>
              <a:defRPr/>
            </a:pPr>
            <a:endParaRPr lang="en-US"/>
          </a:p>
        </p:txBody>
      </p:sp>
      <p:sp>
        <p:nvSpPr>
          <p:cNvPr id="5"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Calisto MT" pitchFamily="-112" charset="0"/>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212121"/>
                  </a:outerShdw>
                </a:effectLst>
                <a:latin typeface="Calisto MT" charset="0"/>
              </a:defRPr>
            </a:lvl1pPr>
          </a:lstStyle>
          <a:p>
            <a:pPr>
              <a:defRPr/>
            </a:pPr>
            <a:fld id="{7DB6E694-84D4-AC42-B88F-17CF7636AF1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73" r:id="rId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5pPr>
      <a:lvl6pPr marL="457200" algn="ctr" rtl="0" fontAlgn="base">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6pPr>
      <a:lvl7pPr marL="914400" algn="ctr" rtl="0" fontAlgn="base">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ts val="2000"/>
        </a:spcBef>
        <a:spcAft>
          <a:spcPct val="0"/>
        </a:spcAft>
        <a:buBlip>
          <a:blip r:embed="rId4"/>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4"/>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4"/>
        </a:buBlip>
        <a:defRPr>
          <a:solidFill>
            <a:schemeClr val="tx1"/>
          </a:solidFill>
          <a:latin typeface="+mn-lt"/>
          <a:ea typeface="ＭＳ Ｐゴシック" charset="0"/>
          <a:cs typeface="Geneva" charset="-128"/>
        </a:defRPr>
      </a:lvl3pPr>
      <a:lvl4pPr marL="1371600" indent="-336550" algn="l" rtl="0" eaLnBrk="0" fontAlgn="base" hangingPunct="0">
        <a:spcBef>
          <a:spcPts val="600"/>
        </a:spcBef>
        <a:spcAft>
          <a:spcPct val="0"/>
        </a:spcAft>
        <a:buBlip>
          <a:blip r:embed="rId4"/>
        </a:buBlip>
        <a:defRPr>
          <a:solidFill>
            <a:schemeClr val="tx1"/>
          </a:solidFill>
          <a:latin typeface="+mn-lt"/>
          <a:ea typeface="Geneva" charset="-128"/>
          <a:cs typeface="Geneva" charset="0"/>
        </a:defRPr>
      </a:lvl4pPr>
      <a:lvl5pPr marL="1720850" indent="-349250" algn="l" rtl="0" eaLnBrk="0" fontAlgn="base" hangingPunct="0">
        <a:spcBef>
          <a:spcPts val="600"/>
        </a:spcBef>
        <a:spcAft>
          <a:spcPct val="0"/>
        </a:spcAft>
        <a:buBlip>
          <a:blip r:embed="rId4"/>
        </a:buBlip>
        <a:defRPr>
          <a:solidFill>
            <a:schemeClr val="tx1"/>
          </a:solidFill>
          <a:latin typeface="+mn-lt"/>
          <a:ea typeface="ＭＳ Ｐゴシック" charset="-128"/>
          <a:cs typeface="ＭＳ Ｐゴシック" charset="-128"/>
        </a:defRPr>
      </a:lvl5pPr>
      <a:lvl6pPr marL="2178050" indent="-349250" algn="l" rtl="0" fontAlgn="base">
        <a:spcBef>
          <a:spcPts val="600"/>
        </a:spcBef>
        <a:spcAft>
          <a:spcPct val="0"/>
        </a:spcAft>
        <a:buBlip>
          <a:blip r:embed="rId4"/>
        </a:buBlip>
        <a:defRPr>
          <a:solidFill>
            <a:schemeClr val="tx1"/>
          </a:solidFill>
          <a:latin typeface="+mn-lt"/>
          <a:ea typeface="+mn-ea"/>
        </a:defRPr>
      </a:lvl6pPr>
      <a:lvl7pPr marL="2635250" indent="-349250" algn="l" rtl="0" fontAlgn="base">
        <a:spcBef>
          <a:spcPts val="600"/>
        </a:spcBef>
        <a:spcAft>
          <a:spcPct val="0"/>
        </a:spcAft>
        <a:buBlip>
          <a:blip r:embed="rId4"/>
        </a:buBlip>
        <a:defRPr>
          <a:solidFill>
            <a:schemeClr val="tx1"/>
          </a:solidFill>
          <a:latin typeface="+mn-lt"/>
          <a:ea typeface="+mn-ea"/>
        </a:defRPr>
      </a:lvl7pPr>
      <a:lvl8pPr marL="3092450" indent="-349250" algn="l" rtl="0" fontAlgn="base">
        <a:spcBef>
          <a:spcPts val="600"/>
        </a:spcBef>
        <a:spcAft>
          <a:spcPct val="0"/>
        </a:spcAft>
        <a:buBlip>
          <a:blip r:embed="rId4"/>
        </a:buBlip>
        <a:defRPr>
          <a:solidFill>
            <a:schemeClr val="tx1"/>
          </a:solidFill>
          <a:latin typeface="+mn-lt"/>
          <a:ea typeface="+mn-ea"/>
        </a:defRPr>
      </a:lvl8pPr>
      <a:lvl9pPr marL="3549650" indent="-349250" algn="l" rtl="0" fontAlgn="base">
        <a:spcBef>
          <a:spcPts val="600"/>
        </a:spcBef>
        <a:spcAft>
          <a:spcPct val="0"/>
        </a:spcAft>
        <a:buBlip>
          <a:blip r:embed="rId4"/>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5636" name="Rectangle 4"/>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charset="0"/>
              </a:defRPr>
            </a:lvl1pPr>
          </a:lstStyle>
          <a:p>
            <a:pPr>
              <a:defRPr/>
            </a:pPr>
            <a:fld id="{44FCAED6-6F93-8A47-B92B-CAC615DB929C}" type="datetime1">
              <a:rPr lang="en-US"/>
              <a:pPr>
                <a:defRPr/>
              </a:pPr>
              <a:t>11/2/16</a:t>
            </a:fld>
            <a:endParaRPr lang="en-US"/>
          </a:p>
        </p:txBody>
      </p:sp>
      <p:sp>
        <p:nvSpPr>
          <p:cNvPr id="325637" name="Rectangle 5"/>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112" charset="0"/>
                <a:ea typeface="ＭＳ Ｐゴシック" pitchFamily="-112" charset="-128"/>
                <a:cs typeface="ＭＳ Ｐゴシック" pitchFamily="-112" charset="-128"/>
              </a:defRPr>
            </a:lvl1pPr>
          </a:lstStyle>
          <a:p>
            <a:pPr>
              <a:defRPr/>
            </a:pPr>
            <a:endParaRPr lang="en-US"/>
          </a:p>
        </p:txBody>
      </p:sp>
      <p:sp>
        <p:nvSpPr>
          <p:cNvPr id="325638"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934050A2-B0A2-5343-8E02-4488BD084B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74" r:id="rId1"/>
  </p:sldLayoutIdLst>
  <p:transition xmlns:p14="http://schemas.microsoft.com/office/powerpoint/2010/main">
    <p:random/>
  </p:transition>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58370" name="Group 2"/>
          <p:cNvGrpSpPr>
            <a:grpSpLocks/>
          </p:cNvGrpSpPr>
          <p:nvPr/>
        </p:nvGrpSpPr>
        <p:grpSpPr bwMode="auto">
          <a:xfrm>
            <a:off x="0" y="0"/>
            <a:ext cx="9144000" cy="6856413"/>
            <a:chOff x="0" y="0"/>
            <a:chExt cx="5760" cy="4319"/>
          </a:xfrm>
        </p:grpSpPr>
        <p:sp>
          <p:nvSpPr>
            <p:cNvPr id="3307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8379" name="Freeform 6"/>
            <p:cNvSpPr>
              <a:spLocks/>
            </p:cNvSpPr>
            <p:nvPr/>
          </p:nvSpPr>
          <p:spPr bwMode="hidden">
            <a:xfrm>
              <a:off x="4038" y="3577"/>
              <a:ext cx="1720" cy="65"/>
            </a:xfrm>
            <a:custGeom>
              <a:avLst/>
              <a:gdLst>
                <a:gd name="T0" fmla="*/ 1702 w 1722"/>
                <a:gd name="T1" fmla="*/ 56 h 66"/>
                <a:gd name="T2" fmla="*/ 1702 w 1722"/>
                <a:gd name="T3" fmla="*/ 50 h 66"/>
                <a:gd name="T4" fmla="*/ 0 w 1722"/>
                <a:gd name="T5" fmla="*/ 0 h 66"/>
                <a:gd name="T6" fmla="*/ 0 w 1722"/>
                <a:gd name="T7" fmla="*/ 38 h 66"/>
                <a:gd name="T8" fmla="*/ 1702 w 1722"/>
                <a:gd name="T9" fmla="*/ 56 h 66"/>
                <a:gd name="T10" fmla="*/ 1702 w 1722"/>
                <a:gd name="T11" fmla="*/ 5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8381" name="Freeform 8"/>
            <p:cNvSpPr>
              <a:spLocks/>
            </p:cNvSpPr>
            <p:nvPr/>
          </p:nvSpPr>
          <p:spPr bwMode="hidden">
            <a:xfrm>
              <a:off x="4784" y="3702"/>
              <a:ext cx="974" cy="101"/>
            </a:xfrm>
            <a:custGeom>
              <a:avLst/>
              <a:gdLst>
                <a:gd name="T0" fmla="*/ 965 w 975"/>
                <a:gd name="T1" fmla="*/ 48 h 101"/>
                <a:gd name="T2" fmla="*/ 965 w 975"/>
                <a:gd name="T3" fmla="*/ 0 h 101"/>
                <a:gd name="T4" fmla="*/ 0 w 975"/>
                <a:gd name="T5" fmla="*/ 24 h 101"/>
                <a:gd name="T6" fmla="*/ 0 w 975"/>
                <a:gd name="T7" fmla="*/ 101 h 101"/>
                <a:gd name="T8" fmla="*/ 965 w 975"/>
                <a:gd name="T9" fmla="*/ 48 h 101"/>
                <a:gd name="T10" fmla="*/ 96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382" name="Freeform 9"/>
            <p:cNvSpPr>
              <a:spLocks/>
            </p:cNvSpPr>
            <p:nvPr/>
          </p:nvSpPr>
          <p:spPr bwMode="hidden">
            <a:xfrm>
              <a:off x="3619" y="3815"/>
              <a:ext cx="2139" cy="198"/>
            </a:xfrm>
            <a:custGeom>
              <a:avLst/>
              <a:gdLst>
                <a:gd name="T0" fmla="*/ 2121 w 2141"/>
                <a:gd name="T1" fmla="*/ 0 h 198"/>
                <a:gd name="T2" fmla="*/ 0 w 2141"/>
                <a:gd name="T3" fmla="*/ 156 h 198"/>
                <a:gd name="T4" fmla="*/ 0 w 2141"/>
                <a:gd name="T5" fmla="*/ 198 h 198"/>
                <a:gd name="T6" fmla="*/ 2121 w 2141"/>
                <a:gd name="T7" fmla="*/ 0 h 198"/>
                <a:gd name="T8" fmla="*/ 212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8384" name="Freeform 11"/>
            <p:cNvSpPr>
              <a:spLocks/>
            </p:cNvSpPr>
            <p:nvPr/>
          </p:nvSpPr>
          <p:spPr bwMode="hidden">
            <a:xfrm>
              <a:off x="2097" y="4043"/>
              <a:ext cx="2514" cy="276"/>
            </a:xfrm>
            <a:custGeom>
              <a:avLst/>
              <a:gdLst>
                <a:gd name="T0" fmla="*/ 2152 w 2517"/>
                <a:gd name="T1" fmla="*/ 276 h 276"/>
                <a:gd name="T2" fmla="*/ 2487 w 2517"/>
                <a:gd name="T3" fmla="*/ 204 h 276"/>
                <a:gd name="T4" fmla="*/ 2230 w 2517"/>
                <a:gd name="T5" fmla="*/ 0 h 276"/>
                <a:gd name="T6" fmla="*/ 0 w 2517"/>
                <a:gd name="T7" fmla="*/ 276 h 276"/>
                <a:gd name="T8" fmla="*/ 2152 w 2517"/>
                <a:gd name="T9" fmla="*/ 276 h 276"/>
                <a:gd name="T10" fmla="*/ 215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8386" name="Freeform 13"/>
            <p:cNvSpPr>
              <a:spLocks/>
            </p:cNvSpPr>
            <p:nvPr/>
          </p:nvSpPr>
          <p:spPr bwMode="hidden">
            <a:xfrm>
              <a:off x="5030" y="3151"/>
              <a:ext cx="728" cy="240"/>
            </a:xfrm>
            <a:custGeom>
              <a:avLst/>
              <a:gdLst>
                <a:gd name="T0" fmla="*/ 719 w 729"/>
                <a:gd name="T1" fmla="*/ 240 h 240"/>
                <a:gd name="T2" fmla="*/ 0 w 729"/>
                <a:gd name="T3" fmla="*/ 0 h 240"/>
                <a:gd name="T4" fmla="*/ 0 w 729"/>
                <a:gd name="T5" fmla="*/ 6 h 240"/>
                <a:gd name="T6" fmla="*/ 719 w 729"/>
                <a:gd name="T7" fmla="*/ 240 h 240"/>
                <a:gd name="T8" fmla="*/ 71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8388" name="Freeform 15"/>
            <p:cNvSpPr>
              <a:spLocks/>
            </p:cNvSpPr>
            <p:nvPr/>
          </p:nvSpPr>
          <p:spPr bwMode="hidden">
            <a:xfrm>
              <a:off x="5030" y="3049"/>
              <a:ext cx="728" cy="318"/>
            </a:xfrm>
            <a:custGeom>
              <a:avLst/>
              <a:gdLst>
                <a:gd name="T0" fmla="*/ 719 w 729"/>
                <a:gd name="T1" fmla="*/ 318 h 318"/>
                <a:gd name="T2" fmla="*/ 719 w 729"/>
                <a:gd name="T3" fmla="*/ 312 h 318"/>
                <a:gd name="T4" fmla="*/ 0 w 729"/>
                <a:gd name="T5" fmla="*/ 0 h 318"/>
                <a:gd name="T6" fmla="*/ 0 w 729"/>
                <a:gd name="T7" fmla="*/ 54 h 318"/>
                <a:gd name="T8" fmla="*/ 719 w 729"/>
                <a:gd name="T9" fmla="*/ 318 h 318"/>
                <a:gd name="T10" fmla="*/ 71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83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83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83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8401" name="Freeform 28"/>
            <p:cNvSpPr>
              <a:spLocks/>
            </p:cNvSpPr>
            <p:nvPr/>
          </p:nvSpPr>
          <p:spPr bwMode="hidden">
            <a:xfrm>
              <a:off x="5698" y="653"/>
              <a:ext cx="60" cy="311"/>
            </a:xfrm>
            <a:custGeom>
              <a:avLst/>
              <a:gdLst>
                <a:gd name="T0" fmla="*/ 0 w 60"/>
                <a:gd name="T1" fmla="*/ 144 h 312"/>
                <a:gd name="T2" fmla="*/ 60 w 60"/>
                <a:gd name="T3" fmla="*/ 30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84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nvGrpSpPr>
            <p:cNvPr id="58412" name="Group 39"/>
            <p:cNvGrpSpPr>
              <a:grpSpLocks/>
            </p:cNvGrpSpPr>
            <p:nvPr userDrawn="1"/>
          </p:nvGrpSpPr>
          <p:grpSpPr bwMode="auto">
            <a:xfrm>
              <a:off x="0" y="1632"/>
              <a:ext cx="5758" cy="1858"/>
              <a:chOff x="0" y="1632"/>
              <a:chExt cx="5758" cy="1858"/>
            </a:xfrm>
          </p:grpSpPr>
          <p:sp>
            <p:nvSpPr>
              <p:cNvPr id="3307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3307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07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307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宋体" charset="0"/>
                <a:cs typeface="宋体" charset="0"/>
              </a:defRPr>
            </a:lvl1pPr>
          </a:lstStyle>
          <a:p>
            <a:fld id="{95EDC3A0-0E85-0F4B-9304-E713F1E58DB1}" type="datetime1">
              <a:rPr lang="zh-CN" altLang="en-US"/>
              <a:pPr/>
              <a:t>11/2/16</a:t>
            </a:fld>
            <a:endParaRPr lang="en-US" altLang="zh-CN"/>
          </a:p>
        </p:txBody>
      </p:sp>
      <p:sp>
        <p:nvSpPr>
          <p:cNvPr id="3307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2" charset="0"/>
                <a:ea typeface="宋体" pitchFamily="-112" charset="-122"/>
                <a:cs typeface="宋体" pitchFamily="-112" charset="-122"/>
              </a:defRPr>
            </a:lvl1pPr>
          </a:lstStyle>
          <a:p>
            <a:pPr>
              <a:defRPr/>
            </a:pPr>
            <a:endParaRPr lang="en-US" altLang="zh-CN"/>
          </a:p>
        </p:txBody>
      </p:sp>
      <p:sp>
        <p:nvSpPr>
          <p:cNvPr id="3307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ea typeface="宋体" charset="0"/>
                <a:cs typeface="宋体" charset="0"/>
              </a:defRPr>
            </a:lvl1pPr>
          </a:lstStyle>
          <a:p>
            <a:fld id="{BB360044-19FF-8547-AD78-458B2338B1D8}"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547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Arial" pitchFamily="-111"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Arial" pitchFamily="-111"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Arial" pitchFamily="-111"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Arial" pitchFamily="-111"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ea typeface="Arial" pitchFamily="-111" charset="0"/>
          <a:cs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ea typeface="Arial" pitchFamily="-111" charset="0"/>
          <a:cs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ea typeface="Arial" pitchFamily="-111" charset="0"/>
          <a:cs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ea typeface="Arial" pitchFamily="-111" charset="0"/>
          <a:cs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pitchFamily="-111" charset="2"/>
        <a:buBlip>
          <a:blip r:embed="rId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pitchFamily="-111" charset="2"/>
        <a:buBlip>
          <a:blip r:embed="rId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pitchFamily="-111" charset="2"/>
        <a:buBlip>
          <a:blip r:embed="rId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pitchFamily="-111" charset="2"/>
        <a:buBlip>
          <a:blip r:embed="rId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418" name="Picture 6" descr="Sinlesssacrificecontent.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itle Placeholder 1"/>
          <p:cNvSpPr>
            <a:spLocks noGrp="1"/>
          </p:cNvSpPr>
          <p:nvPr>
            <p:ph type="title"/>
          </p:nvPr>
        </p:nvSpPr>
        <p:spPr bwMode="auto">
          <a:xfrm>
            <a:off x="457200" y="274638"/>
            <a:ext cx="518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20" name="Text Placeholder 2"/>
          <p:cNvSpPr>
            <a:spLocks noGrp="1"/>
          </p:cNvSpPr>
          <p:nvPr>
            <p:ph type="body" idx="1"/>
          </p:nvPr>
        </p:nvSpPr>
        <p:spPr bwMode="auto">
          <a:xfrm>
            <a:off x="457200" y="17526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6"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D60566B5-860A-A644-9124-7417A1DD00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76" r:id="rId1"/>
  </p:sldLayoutIdLst>
  <p:transition xmlns:p14="http://schemas.microsoft.com/office/powerpoint/2010/main" spd="slow">
    <p:fade/>
  </p:transition>
  <p:txStyles>
    <p:titleStyle>
      <a:lvl1pPr algn="ctr" rtl="0" eaLnBrk="0" fontAlgn="base" hangingPunct="0">
        <a:spcBef>
          <a:spcPct val="0"/>
        </a:spcBef>
        <a:spcAft>
          <a:spcPct val="0"/>
        </a:spcAft>
        <a:defRPr sz="4400">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1"/>
          </a:solidFill>
          <a:latin typeface="Calibri" pitchFamily="-110" charset="0"/>
        </a:defRPr>
      </a:lvl6pPr>
      <a:lvl7pPr marL="914400" algn="ctr" rtl="0" fontAlgn="base">
        <a:spcBef>
          <a:spcPct val="0"/>
        </a:spcBef>
        <a:spcAft>
          <a:spcPct val="0"/>
        </a:spcAft>
        <a:defRPr sz="4400">
          <a:solidFill>
            <a:schemeClr val="tx1"/>
          </a:solidFill>
          <a:latin typeface="Calibri" pitchFamily="-110" charset="0"/>
        </a:defRPr>
      </a:lvl7pPr>
      <a:lvl8pPr marL="1371600" algn="ctr" rtl="0" fontAlgn="base">
        <a:spcBef>
          <a:spcPct val="0"/>
        </a:spcBef>
        <a:spcAft>
          <a:spcPct val="0"/>
        </a:spcAft>
        <a:defRPr sz="4400">
          <a:solidFill>
            <a:schemeClr val="tx1"/>
          </a:solidFill>
          <a:latin typeface="Calibri" pitchFamily="-110" charset="0"/>
        </a:defRPr>
      </a:lvl8pPr>
      <a:lvl9pPr marL="1828800" algn="ctr" rtl="0" fontAlgn="base">
        <a:spcBef>
          <a:spcPct val="0"/>
        </a:spcBef>
        <a:spcAft>
          <a:spcPct val="0"/>
        </a:spcAft>
        <a:defRPr sz="4400">
          <a:solidFill>
            <a:schemeClr val="tx1"/>
          </a:solidFill>
          <a:latin typeface="Calibri" pitchFamily="-110"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Picture 6" descr="Sinlesssacrificecontent.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itle Placeholder 1"/>
          <p:cNvSpPr>
            <a:spLocks noGrp="1"/>
          </p:cNvSpPr>
          <p:nvPr>
            <p:ph type="title"/>
          </p:nvPr>
        </p:nvSpPr>
        <p:spPr bwMode="auto">
          <a:xfrm>
            <a:off x="457200" y="274638"/>
            <a:ext cx="518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8" name="Text Placeholder 2"/>
          <p:cNvSpPr>
            <a:spLocks noGrp="1"/>
          </p:cNvSpPr>
          <p:nvPr>
            <p:ph type="body" idx="1"/>
          </p:nvPr>
        </p:nvSpPr>
        <p:spPr bwMode="auto">
          <a:xfrm>
            <a:off x="457200" y="17526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6"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575EF87F-DCD6-4F46-8E62-4D93ABF6F62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77" r:id="rId1"/>
  </p:sldLayoutIdLst>
  <p:transition xmlns:p14="http://schemas.microsoft.com/office/powerpoint/2010/main" spd="slow">
    <p:fade/>
  </p:transition>
  <p:txStyles>
    <p:titleStyle>
      <a:lvl1pPr algn="ctr" rtl="0" eaLnBrk="0" fontAlgn="base" hangingPunct="0">
        <a:spcBef>
          <a:spcPct val="0"/>
        </a:spcBef>
        <a:spcAft>
          <a:spcPct val="0"/>
        </a:spcAft>
        <a:defRPr sz="4400">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1"/>
          </a:solidFill>
          <a:latin typeface="Calibri" pitchFamily="-110" charset="0"/>
        </a:defRPr>
      </a:lvl6pPr>
      <a:lvl7pPr marL="914400" algn="ctr" rtl="0" fontAlgn="base">
        <a:spcBef>
          <a:spcPct val="0"/>
        </a:spcBef>
        <a:spcAft>
          <a:spcPct val="0"/>
        </a:spcAft>
        <a:defRPr sz="4400">
          <a:solidFill>
            <a:schemeClr val="tx1"/>
          </a:solidFill>
          <a:latin typeface="Calibri" pitchFamily="-110" charset="0"/>
        </a:defRPr>
      </a:lvl7pPr>
      <a:lvl8pPr marL="1371600" algn="ctr" rtl="0" fontAlgn="base">
        <a:spcBef>
          <a:spcPct val="0"/>
        </a:spcBef>
        <a:spcAft>
          <a:spcPct val="0"/>
        </a:spcAft>
        <a:defRPr sz="4400">
          <a:solidFill>
            <a:schemeClr val="tx1"/>
          </a:solidFill>
          <a:latin typeface="Calibri" pitchFamily="-110" charset="0"/>
        </a:defRPr>
      </a:lvl8pPr>
      <a:lvl9pPr marL="1828800" algn="ctr" rtl="0" fontAlgn="base">
        <a:spcBef>
          <a:spcPct val="0"/>
        </a:spcBef>
        <a:spcAft>
          <a:spcPct val="0"/>
        </a:spcAft>
        <a:defRPr sz="4400">
          <a:solidFill>
            <a:schemeClr val="tx1"/>
          </a:solidFill>
          <a:latin typeface="Calibri" pitchFamily="-110"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45"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46"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93E9A0D2-3FE2-F94B-AF69-528CF2DAE5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78" r:id="rId1"/>
    <p:sldLayoutId id="2147485479"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634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63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22CB326B-A756-F243-8F74-04BF6772CC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80" r:id="rId1"/>
    <p:sldLayoutId id="2147485481"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defRPr sz="2000">
          <a:solidFill>
            <a:schemeClr val="tx1"/>
          </a:solidFill>
          <a:latin typeface="+mn-lt"/>
          <a:ea typeface="ＭＳ Ｐゴシック" pitchFamily="-110" charset="-128"/>
        </a:defRPr>
      </a:lvl6pPr>
      <a:lvl7pPr marL="2971800" indent="-228600" algn="l" rtl="0" fontAlgn="base">
        <a:spcBef>
          <a:spcPct val="20000"/>
        </a:spcBef>
        <a:spcAft>
          <a:spcPct val="0"/>
        </a:spcAft>
        <a:defRPr sz="2000">
          <a:solidFill>
            <a:schemeClr val="tx1"/>
          </a:solidFill>
          <a:latin typeface="+mn-lt"/>
          <a:ea typeface="ＭＳ Ｐゴシック" pitchFamily="-110" charset="-128"/>
        </a:defRPr>
      </a:lvl7pPr>
      <a:lvl8pPr marL="3429000" indent="-228600" algn="l" rtl="0" fontAlgn="base">
        <a:spcBef>
          <a:spcPct val="20000"/>
        </a:spcBef>
        <a:spcAft>
          <a:spcPct val="0"/>
        </a:spcAft>
        <a:defRPr sz="2000">
          <a:solidFill>
            <a:schemeClr val="tx1"/>
          </a:solidFill>
          <a:latin typeface="+mn-lt"/>
          <a:ea typeface="ＭＳ Ｐゴシック" pitchFamily="-110" charset="-128"/>
        </a:defRPr>
      </a:lvl8pPr>
      <a:lvl9pPr marL="3886200" indent="-228600" algn="l" rtl="0" fontAlgn="base">
        <a:spcBef>
          <a:spcPct val="20000"/>
        </a:spcBef>
        <a:spcAft>
          <a:spcPct val="0"/>
        </a:spcAft>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1026"/>
          <p:cNvGrpSpPr>
            <a:grpSpLocks/>
          </p:cNvGrpSpPr>
          <p:nvPr/>
        </p:nvGrpSpPr>
        <p:grpSpPr bwMode="auto">
          <a:xfrm>
            <a:off x="0" y="0"/>
            <a:ext cx="9159875" cy="6870700"/>
            <a:chOff x="0" y="0"/>
            <a:chExt cx="5770" cy="4328"/>
          </a:xfrm>
        </p:grpSpPr>
        <p:sp>
          <p:nvSpPr>
            <p:cNvPr id="15368"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15369"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latin typeface="Arial" pitchFamily="22" charset="0"/>
                <a:ea typeface="+mn-ea"/>
                <a:cs typeface="+mn-cs"/>
              </a:endParaRPr>
            </a:p>
          </p:txBody>
        </p:sp>
        <p:grpSp>
          <p:nvGrpSpPr>
            <p:cNvPr id="15371" name="Group 1030"/>
            <p:cNvGrpSpPr>
              <a:grpSpLocks/>
            </p:cNvGrpSpPr>
            <p:nvPr/>
          </p:nvGrpSpPr>
          <p:grpSpPr bwMode="auto">
            <a:xfrm>
              <a:off x="4944" y="1"/>
              <a:ext cx="816" cy="3974"/>
              <a:chOff x="4944" y="1"/>
              <a:chExt cx="816" cy="3974"/>
            </a:xfrm>
          </p:grpSpPr>
          <p:grpSp>
            <p:nvGrpSpPr>
              <p:cNvPr id="15383" name="Group 1031"/>
              <p:cNvGrpSpPr>
                <a:grpSpLocks/>
              </p:cNvGrpSpPr>
              <p:nvPr userDrawn="1"/>
            </p:nvGrpSpPr>
            <p:grpSpPr bwMode="auto">
              <a:xfrm>
                <a:off x="5280" y="1"/>
                <a:ext cx="480" cy="1430"/>
                <a:chOff x="5280" y="1"/>
                <a:chExt cx="480" cy="1430"/>
              </a:xfrm>
            </p:grpSpPr>
            <p:grpSp>
              <p:nvGrpSpPr>
                <p:cNvPr id="15404" name="Group 1032"/>
                <p:cNvGrpSpPr>
                  <a:grpSpLocks/>
                </p:cNvGrpSpPr>
                <p:nvPr userDrawn="1"/>
              </p:nvGrpSpPr>
              <p:grpSpPr bwMode="auto">
                <a:xfrm rot="-5400000">
                  <a:off x="5484" y="0"/>
                  <a:ext cx="174" cy="176"/>
                  <a:chOff x="1657" y="323"/>
                  <a:chExt cx="1691" cy="2560"/>
                </a:xfrm>
              </p:grpSpPr>
              <p:grpSp>
                <p:nvGrpSpPr>
                  <p:cNvPr id="15413" name="Group 1033"/>
                  <p:cNvGrpSpPr>
                    <a:grpSpLocks/>
                  </p:cNvGrpSpPr>
                  <p:nvPr/>
                </p:nvGrpSpPr>
                <p:grpSpPr bwMode="auto">
                  <a:xfrm>
                    <a:off x="1657" y="323"/>
                    <a:ext cx="1691" cy="2560"/>
                    <a:chOff x="1657" y="323"/>
                    <a:chExt cx="1691" cy="2560"/>
                  </a:xfrm>
                </p:grpSpPr>
                <p:sp>
                  <p:nvSpPr>
                    <p:cNvPr id="15420" name="Freeform 1034"/>
                    <p:cNvSpPr>
                      <a:spLocks/>
                    </p:cNvSpPr>
                    <p:nvPr/>
                  </p:nvSpPr>
                  <p:spPr bwMode="auto">
                    <a:xfrm>
                      <a:off x="2347" y="323"/>
                      <a:ext cx="1234" cy="2560"/>
                    </a:xfrm>
                    <a:custGeom>
                      <a:avLst/>
                      <a:gdLst>
                        <a:gd name="T0" fmla="*/ 347 w 1231"/>
                        <a:gd name="T1" fmla="*/ 283 h 2560"/>
                        <a:gd name="T2" fmla="*/ 425 w 1231"/>
                        <a:gd name="T3" fmla="*/ 115 h 2560"/>
                        <a:gd name="T4" fmla="*/ 593 w 1231"/>
                        <a:gd name="T5" fmla="*/ 7 h 2560"/>
                        <a:gd name="T6" fmla="*/ 915 w 1231"/>
                        <a:gd name="T7" fmla="*/ 61 h 2560"/>
                        <a:gd name="T8" fmla="*/ 1081 w 1231"/>
                        <a:gd name="T9" fmla="*/ 349 h 2560"/>
                        <a:gd name="T10" fmla="*/ 999 w 1231"/>
                        <a:gd name="T11" fmla="*/ 769 h 2560"/>
                        <a:gd name="T12" fmla="*/ 963 w 1231"/>
                        <a:gd name="T13" fmla="*/ 943 h 2560"/>
                        <a:gd name="T14" fmla="*/ 1135 w 1231"/>
                        <a:gd name="T15" fmla="*/ 1075 h 2560"/>
                        <a:gd name="T16" fmla="*/ 1261 w 1231"/>
                        <a:gd name="T17" fmla="*/ 1525 h 2560"/>
                        <a:gd name="T18" fmla="*/ 1153 w 1231"/>
                        <a:gd name="T19" fmla="*/ 1969 h 2560"/>
                        <a:gd name="T20" fmla="*/ 927 w 1231"/>
                        <a:gd name="T21" fmla="*/ 2077 h 2560"/>
                        <a:gd name="T22" fmla="*/ 741 w 1231"/>
                        <a:gd name="T23" fmla="*/ 2059 h 2560"/>
                        <a:gd name="T24" fmla="*/ 675 w 1231"/>
                        <a:gd name="T25" fmla="*/ 2251 h 2560"/>
                        <a:gd name="T26" fmla="*/ 539 w 1231"/>
                        <a:gd name="T27" fmla="*/ 2527 h 2560"/>
                        <a:gd name="T28" fmla="*/ 221 w 1231"/>
                        <a:gd name="T29" fmla="*/ 2509 h 2560"/>
                        <a:gd name="T30" fmla="*/ 31 w 1231"/>
                        <a:gd name="T31" fmla="*/ 2227 h 2560"/>
                        <a:gd name="T32" fmla="*/ 25 w 1231"/>
                        <a:gd name="T33" fmla="*/ 1969 h 2560"/>
                        <a:gd name="T34" fmla="*/ 145 w 1231"/>
                        <a:gd name="T35" fmla="*/ 1651 h 2560"/>
                        <a:gd name="T36" fmla="*/ 269 w 1231"/>
                        <a:gd name="T37" fmla="*/ 1513 h 2560"/>
                        <a:gd name="T38" fmla="*/ 227 w 1231"/>
                        <a:gd name="T39" fmla="*/ 1729 h 2560"/>
                        <a:gd name="T40" fmla="*/ 73 w 1231"/>
                        <a:gd name="T41" fmla="*/ 2023 h 2560"/>
                        <a:gd name="T42" fmla="*/ 169 w 1231"/>
                        <a:gd name="T43" fmla="*/ 2323 h 2560"/>
                        <a:gd name="T44" fmla="*/ 449 w 1231"/>
                        <a:gd name="T45" fmla="*/ 2431 h 2560"/>
                        <a:gd name="T46" fmla="*/ 605 w 1231"/>
                        <a:gd name="T47" fmla="*/ 2227 h 2560"/>
                        <a:gd name="T48" fmla="*/ 587 w 1231"/>
                        <a:gd name="T49" fmla="*/ 1807 h 2560"/>
                        <a:gd name="T50" fmla="*/ 503 w 1231"/>
                        <a:gd name="T51" fmla="*/ 1531 h 2560"/>
                        <a:gd name="T52" fmla="*/ 545 w 1231"/>
                        <a:gd name="T53" fmla="*/ 1459 h 2560"/>
                        <a:gd name="T54" fmla="*/ 645 w 1231"/>
                        <a:gd name="T55" fmla="*/ 1633 h 2560"/>
                        <a:gd name="T56" fmla="*/ 741 w 1231"/>
                        <a:gd name="T57" fmla="*/ 1933 h 2560"/>
                        <a:gd name="T58" fmla="*/ 987 w 1231"/>
                        <a:gd name="T59" fmla="*/ 1963 h 2560"/>
                        <a:gd name="T60" fmla="*/ 1165 w 1231"/>
                        <a:gd name="T61" fmla="*/ 1687 h 2560"/>
                        <a:gd name="T62" fmla="*/ 1147 w 1231"/>
                        <a:gd name="T63" fmla="*/ 1273 h 2560"/>
                        <a:gd name="T64" fmla="*/ 903 w 1231"/>
                        <a:gd name="T65" fmla="*/ 1057 h 2560"/>
                        <a:gd name="T66" fmla="*/ 699 w 1231"/>
                        <a:gd name="T67" fmla="*/ 1129 h 2560"/>
                        <a:gd name="T68" fmla="*/ 587 w 1231"/>
                        <a:gd name="T69" fmla="*/ 1117 h 2560"/>
                        <a:gd name="T70" fmla="*/ 639 w 1231"/>
                        <a:gd name="T71" fmla="*/ 1033 h 2560"/>
                        <a:gd name="T72" fmla="*/ 831 w 1231"/>
                        <a:gd name="T73" fmla="*/ 937 h 2560"/>
                        <a:gd name="T74" fmla="*/ 969 w 1231"/>
                        <a:gd name="T75" fmla="*/ 613 h 2560"/>
                        <a:gd name="T76" fmla="*/ 903 w 1231"/>
                        <a:gd name="T77" fmla="*/ 175 h 2560"/>
                        <a:gd name="T78" fmla="*/ 639 w 1231"/>
                        <a:gd name="T79" fmla="*/ 103 h 2560"/>
                        <a:gd name="T80" fmla="*/ 401 w 1231"/>
                        <a:gd name="T81" fmla="*/ 355 h 2560"/>
                        <a:gd name="T82" fmla="*/ 413 w 1231"/>
                        <a:gd name="T83" fmla="*/ 763 h 2560"/>
                        <a:gd name="T84" fmla="*/ 353 w 1231"/>
                        <a:gd name="T85" fmla="*/ 949 h 2560"/>
                        <a:gd name="T86" fmla="*/ 299 w 1231"/>
                        <a:gd name="T87" fmla="*/ 685 h 2560"/>
                        <a:gd name="T88" fmla="*/ 31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421" name="Freeform 1035"/>
                    <p:cNvSpPr>
                      <a:spLocks/>
                    </p:cNvSpPr>
                    <p:nvPr/>
                  </p:nvSpPr>
                  <p:spPr bwMode="auto">
                    <a:xfrm>
                      <a:off x="1774" y="207"/>
                      <a:ext cx="865" cy="2065"/>
                    </a:xfrm>
                    <a:custGeom>
                      <a:avLst/>
                      <a:gdLst>
                        <a:gd name="T0" fmla="*/ 785 w 865"/>
                        <a:gd name="T1" fmla="*/ 513 h 2071"/>
                        <a:gd name="T2" fmla="*/ 797 w 865"/>
                        <a:gd name="T3" fmla="*/ 340 h 2071"/>
                        <a:gd name="T4" fmla="*/ 863 w 865"/>
                        <a:gd name="T5" fmla="*/ 196 h 2071"/>
                        <a:gd name="T6" fmla="*/ 809 w 865"/>
                        <a:gd name="T7" fmla="*/ 208 h 2071"/>
                        <a:gd name="T8" fmla="*/ 749 w 865"/>
                        <a:gd name="T9" fmla="*/ 20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6 h 2071"/>
                        <a:gd name="T22" fmla="*/ 119 w 865"/>
                        <a:gd name="T23" fmla="*/ 394 h 2071"/>
                        <a:gd name="T24" fmla="*/ 131 w 865"/>
                        <a:gd name="T25" fmla="*/ 570 h 2071"/>
                        <a:gd name="T26" fmla="*/ 173 w 865"/>
                        <a:gd name="T27" fmla="*/ 762 h 2071"/>
                        <a:gd name="T28" fmla="*/ 197 w 865"/>
                        <a:gd name="T29" fmla="*/ 856 h 2071"/>
                        <a:gd name="T30" fmla="*/ 167 w 865"/>
                        <a:gd name="T31" fmla="*/ 956 h 2071"/>
                        <a:gd name="T32" fmla="*/ 65 w 865"/>
                        <a:gd name="T33" fmla="*/ 1094 h 2071"/>
                        <a:gd name="T34" fmla="*/ 17 w 865"/>
                        <a:gd name="T35" fmla="*/ 1258 h 2071"/>
                        <a:gd name="T36" fmla="*/ 5 w 865"/>
                        <a:gd name="T37" fmla="*/ 1510 h 2071"/>
                        <a:gd name="T38" fmla="*/ 47 w 865"/>
                        <a:gd name="T39" fmla="*/ 1698 h 2071"/>
                        <a:gd name="T40" fmla="*/ 131 w 865"/>
                        <a:gd name="T41" fmla="*/ 1848 h 2071"/>
                        <a:gd name="T42" fmla="*/ 299 w 865"/>
                        <a:gd name="T43" fmla="*/ 1928 h 2071"/>
                        <a:gd name="T44" fmla="*/ 425 w 865"/>
                        <a:gd name="T45" fmla="*/ 1922 h 2071"/>
                        <a:gd name="T46" fmla="*/ 467 w 865"/>
                        <a:gd name="T47" fmla="*/ 1934 h 2071"/>
                        <a:gd name="T48" fmla="*/ 497 w 865"/>
                        <a:gd name="T49" fmla="*/ 2006 h 2071"/>
                        <a:gd name="T50" fmla="*/ 497 w 865"/>
                        <a:gd name="T51" fmla="*/ 1904 h 2071"/>
                        <a:gd name="T52" fmla="*/ 557 w 865"/>
                        <a:gd name="T53" fmla="*/ 1728 h 2071"/>
                        <a:gd name="T54" fmla="*/ 617 w 865"/>
                        <a:gd name="T55" fmla="*/ 1608 h 2071"/>
                        <a:gd name="T56" fmla="*/ 581 w 865"/>
                        <a:gd name="T57" fmla="*/ 1650 h 2071"/>
                        <a:gd name="T58" fmla="*/ 515 w 865"/>
                        <a:gd name="T59" fmla="*/ 1770 h 2071"/>
                        <a:gd name="T60" fmla="*/ 407 w 865"/>
                        <a:gd name="T61" fmla="*/ 1853 h 2071"/>
                        <a:gd name="T62" fmla="*/ 269 w 865"/>
                        <a:gd name="T63" fmla="*/ 1848 h 2071"/>
                        <a:gd name="T64" fmla="*/ 179 w 865"/>
                        <a:gd name="T65" fmla="*/ 1764 h 2071"/>
                        <a:gd name="T66" fmla="*/ 113 w 865"/>
                        <a:gd name="T67" fmla="*/ 1590 h 2071"/>
                        <a:gd name="T68" fmla="*/ 107 w 865"/>
                        <a:gd name="T69" fmla="*/ 1354 h 2071"/>
                        <a:gd name="T70" fmla="*/ 137 w 865"/>
                        <a:gd name="T71" fmla="*/ 1160 h 2071"/>
                        <a:gd name="T72" fmla="*/ 203 w 865"/>
                        <a:gd name="T73" fmla="*/ 1040 h 2071"/>
                        <a:gd name="T74" fmla="*/ 323 w 865"/>
                        <a:gd name="T75" fmla="*/ 992 h 2071"/>
                        <a:gd name="T76" fmla="*/ 509 w 865"/>
                        <a:gd name="T77" fmla="*/ 1046 h 2071"/>
                        <a:gd name="T78" fmla="*/ 611 w 865"/>
                        <a:gd name="T79" fmla="*/ 1094 h 2071"/>
                        <a:gd name="T80" fmla="*/ 665 w 865"/>
                        <a:gd name="T81" fmla="*/ 1070 h 2071"/>
                        <a:gd name="T82" fmla="*/ 659 w 865"/>
                        <a:gd name="T83" fmla="*/ 1016 h 2071"/>
                        <a:gd name="T84" fmla="*/ 611 w 865"/>
                        <a:gd name="T85" fmla="*/ 974 h 2071"/>
                        <a:gd name="T86" fmla="*/ 497 w 865"/>
                        <a:gd name="T87" fmla="*/ 950 h 2071"/>
                        <a:gd name="T88" fmla="*/ 323 w 865"/>
                        <a:gd name="T89" fmla="*/ 866 h 2071"/>
                        <a:gd name="T90" fmla="*/ 233 w 865"/>
                        <a:gd name="T91" fmla="*/ 660 h 2071"/>
                        <a:gd name="T92" fmla="*/ 209 w 865"/>
                        <a:gd name="T93" fmla="*/ 406 h 2071"/>
                        <a:gd name="T94" fmla="*/ 317 w 865"/>
                        <a:gd name="T95" fmla="*/ 170 h 2071"/>
                        <a:gd name="T96" fmla="*/ 485 w 865"/>
                        <a:gd name="T97" fmla="*/ 110 h 2071"/>
                        <a:gd name="T98" fmla="*/ 617 w 865"/>
                        <a:gd name="T99" fmla="*/ 164 h 2071"/>
                        <a:gd name="T100" fmla="*/ 707 w 865"/>
                        <a:gd name="T101" fmla="*/ 280 h 2071"/>
                        <a:gd name="T102" fmla="*/ 737 w 865"/>
                        <a:gd name="T103" fmla="*/ 418 h 2071"/>
                        <a:gd name="T104" fmla="*/ 773 w 865"/>
                        <a:gd name="T105" fmla="*/ 582 h 2071"/>
                        <a:gd name="T106" fmla="*/ 809 w 865"/>
                        <a:gd name="T107" fmla="*/ 564 h 2071"/>
                        <a:gd name="T108" fmla="*/ 785 w 865"/>
                        <a:gd name="T109" fmla="*/ 513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15414" name="Oval 1036"/>
                  <p:cNvSpPr>
                    <a:spLocks noChangeArrowheads="1"/>
                  </p:cNvSpPr>
                  <p:nvPr/>
                </p:nvSpPr>
                <p:spPr bwMode="auto">
                  <a:xfrm>
                    <a:off x="2396" y="1254"/>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415" name="Freeform 1037"/>
                  <p:cNvSpPr>
                    <a:spLocks/>
                  </p:cNvSpPr>
                  <p:nvPr/>
                </p:nvSpPr>
                <p:spPr bwMode="auto">
                  <a:xfrm>
                    <a:off x="2833" y="570"/>
                    <a:ext cx="262" cy="524"/>
                  </a:xfrm>
                  <a:custGeom>
                    <a:avLst/>
                    <a:gdLst>
                      <a:gd name="T0" fmla="*/ 3 w 266"/>
                      <a:gd name="T1" fmla="*/ 513 h 521"/>
                      <a:gd name="T2" fmla="*/ 27 w 266"/>
                      <a:gd name="T3" fmla="*/ 293 h 521"/>
                      <a:gd name="T4" fmla="*/ 95 w 266"/>
                      <a:gd name="T5" fmla="*/ 45 h 521"/>
                      <a:gd name="T6" fmla="*/ 157 w 266"/>
                      <a:gd name="T7" fmla="*/ 3 h 521"/>
                      <a:gd name="T8" fmla="*/ 205 w 266"/>
                      <a:gd name="T9" fmla="*/ 39 h 521"/>
                      <a:gd name="T10" fmla="*/ 223 w 266"/>
                      <a:gd name="T11" fmla="*/ 139 h 521"/>
                      <a:gd name="T12" fmla="*/ 177 w 266"/>
                      <a:gd name="T13" fmla="*/ 293 h 521"/>
                      <a:gd name="T14" fmla="*/ 92 w 266"/>
                      <a:gd name="T15" fmla="*/ 507 h 521"/>
                      <a:gd name="T16" fmla="*/ 35 w 266"/>
                      <a:gd name="T17" fmla="*/ 531 h 521"/>
                      <a:gd name="T18" fmla="*/ 3 w 266"/>
                      <a:gd name="T19" fmla="*/ 51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416" name="Freeform 1038"/>
                  <p:cNvSpPr>
                    <a:spLocks/>
                  </p:cNvSpPr>
                  <p:nvPr/>
                </p:nvSpPr>
                <p:spPr bwMode="auto">
                  <a:xfrm>
                    <a:off x="2901" y="1588"/>
                    <a:ext cx="398" cy="349"/>
                  </a:xfrm>
                  <a:custGeom>
                    <a:avLst/>
                    <a:gdLst>
                      <a:gd name="T0" fmla="*/ 120 w 392"/>
                      <a:gd name="T1" fmla="*/ 261 h 340"/>
                      <a:gd name="T2" fmla="*/ 16 w 392"/>
                      <a:gd name="T3" fmla="*/ 113 h 340"/>
                      <a:gd name="T4" fmla="*/ 4 w 392"/>
                      <a:gd name="T5" fmla="*/ 55 h 340"/>
                      <a:gd name="T6" fmla="*/ 28 w 392"/>
                      <a:gd name="T7" fmla="*/ 3 h 340"/>
                      <a:gd name="T8" fmla="*/ 150 w 392"/>
                      <a:gd name="T9" fmla="*/ 37 h 340"/>
                      <a:gd name="T10" fmla="*/ 290 w 392"/>
                      <a:gd name="T11" fmla="*/ 95 h 340"/>
                      <a:gd name="T12" fmla="*/ 424 w 392"/>
                      <a:gd name="T13" fmla="*/ 206 h 340"/>
                      <a:gd name="T14" fmla="*/ 451 w 392"/>
                      <a:gd name="T15" fmla="*/ 354 h 340"/>
                      <a:gd name="T16" fmla="*/ 396 w 392"/>
                      <a:gd name="T17" fmla="*/ 433 h 340"/>
                      <a:gd name="T18" fmla="*/ 284 w 392"/>
                      <a:gd name="T19" fmla="*/ 410 h 340"/>
                      <a:gd name="T20" fmla="*/ 120 w 392"/>
                      <a:gd name="T21" fmla="*/ 26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417" name="Freeform 1039"/>
                  <p:cNvSpPr>
                    <a:spLocks/>
                  </p:cNvSpPr>
                  <p:nvPr/>
                </p:nvSpPr>
                <p:spPr bwMode="auto">
                  <a:xfrm>
                    <a:off x="2600" y="1923"/>
                    <a:ext cx="146" cy="567"/>
                  </a:xfrm>
                  <a:custGeom>
                    <a:avLst/>
                    <a:gdLst>
                      <a:gd name="T0" fmla="*/ 15 w 151"/>
                      <a:gd name="T1" fmla="*/ 195 h 558"/>
                      <a:gd name="T2" fmla="*/ 32 w 151"/>
                      <a:gd name="T3" fmla="*/ 49 h 558"/>
                      <a:gd name="T4" fmla="*/ 46 w 151"/>
                      <a:gd name="T5" fmla="*/ 3 h 558"/>
                      <a:gd name="T6" fmla="*/ 77 w 151"/>
                      <a:gd name="T7" fmla="*/ 27 h 558"/>
                      <a:gd name="T8" fmla="*/ 99 w 151"/>
                      <a:gd name="T9" fmla="*/ 195 h 558"/>
                      <a:gd name="T10" fmla="*/ 102 w 151"/>
                      <a:gd name="T11" fmla="*/ 497 h 558"/>
                      <a:gd name="T12" fmla="*/ 69 w 151"/>
                      <a:gd name="T13" fmla="*/ 637 h 558"/>
                      <a:gd name="T14" fmla="*/ 15 w 151"/>
                      <a:gd name="T15" fmla="*/ 602 h 558"/>
                      <a:gd name="T16" fmla="*/ 0 w 151"/>
                      <a:gd name="T17" fmla="*/ 369 h 558"/>
                      <a:gd name="T18" fmla="*/ 15 w 151"/>
                      <a:gd name="T19" fmla="*/ 19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418" name="Freeform 1040"/>
                  <p:cNvSpPr>
                    <a:spLocks/>
                  </p:cNvSpPr>
                  <p:nvPr/>
                </p:nvSpPr>
                <p:spPr bwMode="auto">
                  <a:xfrm>
                    <a:off x="1910" y="1588"/>
                    <a:ext cx="389" cy="247"/>
                  </a:xfrm>
                  <a:custGeom>
                    <a:avLst/>
                    <a:gdLst>
                      <a:gd name="T0" fmla="*/ 165 w 392"/>
                      <a:gd name="T1" fmla="*/ 51 h 253"/>
                      <a:gd name="T2" fmla="*/ 287 w 392"/>
                      <a:gd name="T3" fmla="*/ 19 h 253"/>
                      <a:gd name="T4" fmla="*/ 337 w 392"/>
                      <a:gd name="T5" fmla="*/ 7 h 253"/>
                      <a:gd name="T6" fmla="*/ 355 w 392"/>
                      <a:gd name="T7" fmla="*/ 51 h 253"/>
                      <a:gd name="T8" fmla="*/ 305 w 392"/>
                      <a:gd name="T9" fmla="*/ 103 h 253"/>
                      <a:gd name="T10" fmla="*/ 183 w 392"/>
                      <a:gd name="T11" fmla="*/ 176 h 253"/>
                      <a:gd name="T12" fmla="*/ 37 w 392"/>
                      <a:gd name="T13" fmla="*/ 194 h 253"/>
                      <a:gd name="T14" fmla="*/ 1 w 392"/>
                      <a:gd name="T15" fmla="*/ 147 h 253"/>
                      <a:gd name="T16" fmla="*/ 43 w 392"/>
                      <a:gd name="T17" fmla="*/ 91 h 253"/>
                      <a:gd name="T18" fmla="*/ 165 w 392"/>
                      <a:gd name="T19" fmla="*/ 5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419" name="Freeform 1041"/>
                  <p:cNvSpPr>
                    <a:spLocks/>
                  </p:cNvSpPr>
                  <p:nvPr/>
                </p:nvSpPr>
                <p:spPr bwMode="auto">
                  <a:xfrm>
                    <a:off x="2094" y="759"/>
                    <a:ext cx="233" cy="378"/>
                  </a:xfrm>
                  <a:custGeom>
                    <a:avLst/>
                    <a:gdLst>
                      <a:gd name="T0" fmla="*/ 64 w 238"/>
                      <a:gd name="T1" fmla="*/ 219 h 386"/>
                      <a:gd name="T2" fmla="*/ 23 w 238"/>
                      <a:gd name="T3" fmla="*/ 156 h 386"/>
                      <a:gd name="T4" fmla="*/ 0 w 238"/>
                      <a:gd name="T5" fmla="*/ 76 h 386"/>
                      <a:gd name="T6" fmla="*/ 23 w 238"/>
                      <a:gd name="T7" fmla="*/ 12 h 386"/>
                      <a:gd name="T8" fmla="*/ 99 w 238"/>
                      <a:gd name="T9" fmla="*/ 24 h 386"/>
                      <a:gd name="T10" fmla="*/ 146 w 238"/>
                      <a:gd name="T11" fmla="*/ 108 h 386"/>
                      <a:gd name="T12" fmla="*/ 190 w 238"/>
                      <a:gd name="T13" fmla="*/ 249 h 386"/>
                      <a:gd name="T14" fmla="*/ 164 w 238"/>
                      <a:gd name="T15" fmla="*/ 306 h 386"/>
                      <a:gd name="T16" fmla="*/ 137 w 238"/>
                      <a:gd name="T17" fmla="*/ 288 h 386"/>
                      <a:gd name="T18" fmla="*/ 64 w 238"/>
                      <a:gd name="T19" fmla="*/ 21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15405" name="Picture 10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6" name="Picture 10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7" name="Picture 10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8" name="Picture 10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9" name="Picture 104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0" name="Picture 104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1" name="Picture 104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2" name="Picture 104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384" name="Group 1050"/>
              <p:cNvGrpSpPr>
                <a:grpSpLocks/>
              </p:cNvGrpSpPr>
              <p:nvPr userDrawn="1"/>
            </p:nvGrpSpPr>
            <p:grpSpPr bwMode="auto">
              <a:xfrm>
                <a:off x="4944" y="1008"/>
                <a:ext cx="522" cy="2967"/>
                <a:chOff x="4944" y="1008"/>
                <a:chExt cx="522" cy="2967"/>
              </a:xfrm>
            </p:grpSpPr>
            <p:pic>
              <p:nvPicPr>
                <p:cNvPr id="15385" name="Picture 105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Picture 105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7" name="Picture 105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8" name="Picture 105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9" name="Picture 105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0" name="Picture 105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1" name="Picture 105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2" name="Picture 105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3" name="Picture 105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4" name="Picture 106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5" name="Picture 106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6" name="Picture 106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7" name="Picture 106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8" name="Picture 106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9" name="Picture 106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0" name="Picture 106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1" name="Picture 106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2" name="Picture 106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3" name="Picture 106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5372"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ahoma" pitchFamily="22" charset="-52"/>
                <a:ea typeface="+mn-ea"/>
                <a:cs typeface="+mn-cs"/>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ahoma" pitchFamily="22" charset="-52"/>
                <a:ea typeface="+mn-ea"/>
                <a:cs typeface="+mn-cs"/>
              </a:endParaRPr>
            </a:p>
          </p:txBody>
        </p:sp>
        <p:sp>
          <p:nvSpPr>
            <p:cNvPr id="15375"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5376"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5377"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378"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ahoma" pitchFamily="22" charset="-52"/>
                <a:ea typeface="+mn-ea"/>
                <a:cs typeface="+mn-cs"/>
              </a:endParaRPr>
            </a:p>
          </p:txBody>
        </p:sp>
        <p:sp>
          <p:nvSpPr>
            <p:cNvPr id="15380"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ahoma" pitchFamily="22" charset="-52"/>
                <a:ea typeface="+mn-ea"/>
                <a:cs typeface="+mn-cs"/>
              </a:endParaRPr>
            </a:p>
          </p:txBody>
        </p:sp>
        <p:sp>
          <p:nvSpPr>
            <p:cNvPr id="15382"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15363" name="Rectangle 1081"/>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4" name="Rectangle 1082"/>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ea typeface="+mn-ea"/>
                <a:cs typeface="+mn-cs"/>
              </a:defRPr>
            </a:lvl1pPr>
          </a:lstStyle>
          <a:p>
            <a:pPr>
              <a:defRPr/>
            </a:pPr>
            <a:endParaRPr lang="en-US"/>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mn-lt"/>
                <a:ea typeface="+mn-ea"/>
                <a:cs typeface="+mn-cs"/>
              </a:defRPr>
            </a:lvl1pPr>
          </a:lstStyle>
          <a:p>
            <a:pPr>
              <a:defRPr/>
            </a:pPr>
            <a:endParaRPr lang="en-US"/>
          </a:p>
        </p:txBody>
      </p:sp>
      <p:sp>
        <p:nvSpPr>
          <p:cNvPr id="148541" name="Rectangle 1085"/>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a:defRPr/>
            </a:pPr>
            <a:fld id="{A1C63D83-F267-DF4A-BC86-6964F0E0F8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91" r:id="rId1"/>
    <p:sldLayoutId id="2147485450" r:id="rId2"/>
    <p:sldLayoutId id="2147485451" r:id="rId3"/>
    <p:sldLayoutId id="2147485452" r:id="rId4"/>
    <p:sldLayoutId id="2147485453" r:id="rId5"/>
    <p:sldLayoutId id="2147485454" r:id="rId6"/>
    <p:sldLayoutId id="2147485455" r:id="rId7"/>
    <p:sldLayoutId id="2147485456" r:id="rId8"/>
    <p:sldLayoutId id="2147485457" r:id="rId9"/>
    <p:sldLayoutId id="2147485458" r:id="rId10"/>
    <p:sldLayoutId id="2147485459" r:id="rId1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Arial" pitchFamily="22" charset="0"/>
        </a:defRPr>
      </a:lvl6pPr>
      <a:lvl7pPr marL="914400" algn="l" rtl="0" fontAlgn="base">
        <a:spcBef>
          <a:spcPct val="0"/>
        </a:spcBef>
        <a:spcAft>
          <a:spcPct val="0"/>
        </a:spcAft>
        <a:defRPr sz="4000">
          <a:solidFill>
            <a:schemeClr val="tx2"/>
          </a:solidFill>
          <a:latin typeface="Arial" pitchFamily="22" charset="0"/>
        </a:defRPr>
      </a:lvl7pPr>
      <a:lvl8pPr marL="1371600" algn="l" rtl="0" fontAlgn="base">
        <a:spcBef>
          <a:spcPct val="0"/>
        </a:spcBef>
        <a:spcAft>
          <a:spcPct val="0"/>
        </a:spcAft>
        <a:defRPr sz="4000">
          <a:solidFill>
            <a:schemeClr val="tx2"/>
          </a:solidFill>
          <a:latin typeface="Arial" pitchFamily="22" charset="0"/>
        </a:defRPr>
      </a:lvl8pPr>
      <a:lvl9pPr marL="1828800" algn="l" rtl="0" fontAlgn="base">
        <a:spcBef>
          <a:spcPct val="0"/>
        </a:spcBef>
        <a:spcAft>
          <a:spcPct val="0"/>
        </a:spcAft>
        <a:defRPr sz="4000">
          <a:solidFill>
            <a:schemeClr val="tx2"/>
          </a:solidFill>
          <a:latin typeface="Arial" pitchFamily="22"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22"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0658" name="Group 2"/>
          <p:cNvGrpSpPr>
            <a:grpSpLocks/>
          </p:cNvGrpSpPr>
          <p:nvPr/>
        </p:nvGrpSpPr>
        <p:grpSpPr bwMode="auto">
          <a:xfrm>
            <a:off x="0" y="0"/>
            <a:ext cx="7242175" cy="1981200"/>
            <a:chOff x="0" y="0"/>
            <a:chExt cx="4562" cy="1248"/>
          </a:xfrm>
        </p:grpSpPr>
        <p:sp>
          <p:nvSpPr>
            <p:cNvPr id="1229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066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29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mn-lt"/>
                <a:ea typeface="ＭＳ Ｐゴシック" pitchFamily="-112" charset="-128"/>
                <a:cs typeface="ＭＳ Ｐゴシック" pitchFamily="-112" charset="-128"/>
              </a:defRPr>
            </a:lvl1pPr>
          </a:lstStyle>
          <a:p>
            <a:pPr>
              <a:defRPr/>
            </a:pPr>
            <a:endParaRPr lang="en-US"/>
          </a:p>
        </p:txBody>
      </p:sp>
      <p:sp>
        <p:nvSpPr>
          <p:cNvPr id="1229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mn-lt"/>
                <a:ea typeface="ＭＳ Ｐゴシック" pitchFamily="-112" charset="-128"/>
                <a:cs typeface="ＭＳ Ｐゴシック" pitchFamily="-112" charset="-128"/>
              </a:defRPr>
            </a:lvl1pPr>
          </a:lstStyle>
          <a:p>
            <a:pPr>
              <a:defRPr/>
            </a:pPr>
            <a:endParaRPr lang="en-US"/>
          </a:p>
        </p:txBody>
      </p:sp>
      <p:sp>
        <p:nvSpPr>
          <p:cNvPr id="1229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575D7C4F-DA50-8A48-A317-14B0D20F18D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82"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27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D51C1082-729B-F140-99FE-DB24AC07E2D3}" type="datetime1">
              <a:rPr lang="en-US"/>
              <a:pPr>
                <a:defRPr/>
              </a:pPr>
              <a:t>11/2/16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D43B422D-7DF8-DA4E-905C-1582B36819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83"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1"/>
          </a:solidFill>
          <a:latin typeface="Calibri"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1"/>
          </a:solidFill>
          <a:latin typeface="Calibri"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1"/>
          </a:solidFill>
          <a:latin typeface="Calibri"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1"/>
          </a:solidFill>
          <a:latin typeface="Calibri"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1"/>
          </a:solidFill>
          <a:latin typeface="Calibri" pitchFamily="-111" charset="0"/>
        </a:defRPr>
      </a:lvl6pPr>
      <a:lvl7pPr marL="914400" algn="ctr" rtl="0" fontAlgn="base">
        <a:spcBef>
          <a:spcPct val="0"/>
        </a:spcBef>
        <a:spcAft>
          <a:spcPct val="0"/>
        </a:spcAft>
        <a:defRPr sz="4400">
          <a:solidFill>
            <a:schemeClr val="tx1"/>
          </a:solidFill>
          <a:latin typeface="Calibri" pitchFamily="-111" charset="0"/>
        </a:defRPr>
      </a:lvl7pPr>
      <a:lvl8pPr marL="1371600" algn="ctr" rtl="0" fontAlgn="base">
        <a:spcBef>
          <a:spcPct val="0"/>
        </a:spcBef>
        <a:spcAft>
          <a:spcPct val="0"/>
        </a:spcAft>
        <a:defRPr sz="4400">
          <a:solidFill>
            <a:schemeClr val="tx1"/>
          </a:solidFill>
          <a:latin typeface="Calibri" pitchFamily="-111" charset="0"/>
        </a:defRPr>
      </a:lvl8pPr>
      <a:lvl9pPr marL="1828800" algn="ctr" rtl="0" fontAlgn="base">
        <a:spcBef>
          <a:spcPct val="0"/>
        </a:spcBef>
        <a:spcAft>
          <a:spcPct val="0"/>
        </a:spcAft>
        <a:defRPr sz="4400">
          <a:solidFill>
            <a:schemeClr val="tx1"/>
          </a:solidFill>
          <a:latin typeface="Calibri" pitchFamily="-111"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1"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475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33828"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宋体" charset="0"/>
                <a:cs typeface="宋体" charset="0"/>
              </a:defRPr>
            </a:lvl1pPr>
          </a:lstStyle>
          <a:p>
            <a:fld id="{DC558157-AC0A-7546-93D2-4231BDAF8893}" type="datetime1">
              <a:rPr lang="zh-CN" altLang="en-US"/>
              <a:pPr/>
              <a:t>11/2/16</a:t>
            </a:fld>
            <a:endParaRPr lang="en-US" altLang="zh-CN"/>
          </a:p>
        </p:txBody>
      </p:sp>
      <p:sp>
        <p:nvSpPr>
          <p:cNvPr id="333829"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2" charset="0"/>
                <a:ea typeface="宋体" pitchFamily="-112" charset="-122"/>
                <a:cs typeface="宋体" pitchFamily="-112" charset="-122"/>
              </a:defRPr>
            </a:lvl1pPr>
          </a:lstStyle>
          <a:p>
            <a:pPr>
              <a:defRPr/>
            </a:pPr>
            <a:endParaRPr lang="en-US" altLang="zh-CN"/>
          </a:p>
        </p:txBody>
      </p:sp>
      <p:sp>
        <p:nvSpPr>
          <p:cNvPr id="333830"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宋体" charset="0"/>
                <a:cs typeface="宋体" charset="0"/>
              </a:defRPr>
            </a:lvl1pPr>
          </a:lstStyle>
          <a:p>
            <a:fld id="{F4B6B6A3-AA8A-1A4C-8850-1641E5E53108}"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548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宋体" pitchFamily="-111" charset="-122"/>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宋体" pitchFamily="-111" charset="-122"/>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宋体" pitchFamily="-111" charset="-122"/>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宋体" pitchFamily="-111" charset="-122"/>
        </a:defRPr>
      </a:lvl5pPr>
      <a:lvl6pPr marL="457200" algn="ctr" rtl="0" fontAlgn="base">
        <a:spcBef>
          <a:spcPct val="0"/>
        </a:spcBef>
        <a:spcAft>
          <a:spcPct val="0"/>
        </a:spcAft>
        <a:defRPr sz="4400">
          <a:solidFill>
            <a:schemeClr val="tx2"/>
          </a:solidFill>
          <a:latin typeface="Arial" pitchFamily="-111" charset="0"/>
          <a:ea typeface="宋体" pitchFamily="-111" charset="-122"/>
          <a:cs typeface="宋体" pitchFamily="-111" charset="-122"/>
        </a:defRPr>
      </a:lvl6pPr>
      <a:lvl7pPr marL="914400" algn="ctr" rtl="0" fontAlgn="base">
        <a:spcBef>
          <a:spcPct val="0"/>
        </a:spcBef>
        <a:spcAft>
          <a:spcPct val="0"/>
        </a:spcAft>
        <a:defRPr sz="4400">
          <a:solidFill>
            <a:schemeClr val="tx2"/>
          </a:solidFill>
          <a:latin typeface="Arial" pitchFamily="-111" charset="0"/>
          <a:ea typeface="宋体" pitchFamily="-111" charset="-122"/>
          <a:cs typeface="宋体" pitchFamily="-111" charset="-122"/>
        </a:defRPr>
      </a:lvl7pPr>
      <a:lvl8pPr marL="1371600" algn="ctr" rtl="0" fontAlgn="base">
        <a:spcBef>
          <a:spcPct val="0"/>
        </a:spcBef>
        <a:spcAft>
          <a:spcPct val="0"/>
        </a:spcAft>
        <a:defRPr sz="4400">
          <a:solidFill>
            <a:schemeClr val="tx2"/>
          </a:solidFill>
          <a:latin typeface="Arial" pitchFamily="-111" charset="0"/>
          <a:ea typeface="宋体" pitchFamily="-111" charset="-122"/>
          <a:cs typeface="宋体" pitchFamily="-111" charset="-122"/>
        </a:defRPr>
      </a:lvl8pPr>
      <a:lvl9pPr marL="1828800" algn="ctr" rtl="0" fontAlgn="base">
        <a:spcBef>
          <a:spcPct val="0"/>
        </a:spcBef>
        <a:spcAft>
          <a:spcPct val="0"/>
        </a:spcAft>
        <a:defRPr sz="4400">
          <a:solidFill>
            <a:schemeClr val="tx2"/>
          </a:solidFill>
          <a:latin typeface="Arial" pitchFamily="-111" charset="0"/>
          <a:ea typeface="宋体" pitchFamily="-111" charset="-122"/>
          <a:cs typeface="宋体" pitchFamily="-111"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6802" name="Group 1026"/>
          <p:cNvGrpSpPr>
            <a:grpSpLocks/>
          </p:cNvGrpSpPr>
          <p:nvPr/>
        </p:nvGrpSpPr>
        <p:grpSpPr bwMode="auto">
          <a:xfrm>
            <a:off x="0" y="0"/>
            <a:ext cx="9159875" cy="6870700"/>
            <a:chOff x="0" y="0"/>
            <a:chExt cx="5770" cy="4328"/>
          </a:xfrm>
        </p:grpSpPr>
        <p:sp>
          <p:nvSpPr>
            <p:cNvPr id="76808"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76809"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solidFill>
                  <a:srgbClr val="2F1311"/>
                </a:solidFill>
                <a:latin typeface="Arial" pitchFamily="22" charset="0"/>
                <a:ea typeface="+mn-ea"/>
                <a:cs typeface="+mn-cs"/>
              </a:endParaRPr>
            </a:p>
          </p:txBody>
        </p:sp>
        <p:grpSp>
          <p:nvGrpSpPr>
            <p:cNvPr id="76811" name="Group 1030"/>
            <p:cNvGrpSpPr>
              <a:grpSpLocks/>
            </p:cNvGrpSpPr>
            <p:nvPr/>
          </p:nvGrpSpPr>
          <p:grpSpPr bwMode="auto">
            <a:xfrm>
              <a:off x="4944" y="1"/>
              <a:ext cx="816" cy="3974"/>
              <a:chOff x="4944" y="1"/>
              <a:chExt cx="816" cy="3974"/>
            </a:xfrm>
          </p:grpSpPr>
          <p:grpSp>
            <p:nvGrpSpPr>
              <p:cNvPr id="76823" name="Group 1031"/>
              <p:cNvGrpSpPr>
                <a:grpSpLocks/>
              </p:cNvGrpSpPr>
              <p:nvPr userDrawn="1"/>
            </p:nvGrpSpPr>
            <p:grpSpPr bwMode="auto">
              <a:xfrm>
                <a:off x="5280" y="1"/>
                <a:ext cx="480" cy="1430"/>
                <a:chOff x="5280" y="1"/>
                <a:chExt cx="480" cy="1430"/>
              </a:xfrm>
            </p:grpSpPr>
            <p:grpSp>
              <p:nvGrpSpPr>
                <p:cNvPr id="76844" name="Group 1032"/>
                <p:cNvGrpSpPr>
                  <a:grpSpLocks/>
                </p:cNvGrpSpPr>
                <p:nvPr userDrawn="1"/>
              </p:nvGrpSpPr>
              <p:grpSpPr bwMode="auto">
                <a:xfrm rot="-5400000">
                  <a:off x="5484" y="0"/>
                  <a:ext cx="174" cy="176"/>
                  <a:chOff x="1657" y="323"/>
                  <a:chExt cx="1691" cy="2560"/>
                </a:xfrm>
              </p:grpSpPr>
              <p:grpSp>
                <p:nvGrpSpPr>
                  <p:cNvPr id="76853" name="Group 1033"/>
                  <p:cNvGrpSpPr>
                    <a:grpSpLocks/>
                  </p:cNvGrpSpPr>
                  <p:nvPr/>
                </p:nvGrpSpPr>
                <p:grpSpPr bwMode="auto">
                  <a:xfrm>
                    <a:off x="1657" y="323"/>
                    <a:ext cx="1691" cy="2560"/>
                    <a:chOff x="1657" y="323"/>
                    <a:chExt cx="1691" cy="2560"/>
                  </a:xfrm>
                </p:grpSpPr>
                <p:sp>
                  <p:nvSpPr>
                    <p:cNvPr id="76860" name="Freeform 1034"/>
                    <p:cNvSpPr>
                      <a:spLocks/>
                    </p:cNvSpPr>
                    <p:nvPr/>
                  </p:nvSpPr>
                  <p:spPr bwMode="auto">
                    <a:xfrm>
                      <a:off x="2347" y="323"/>
                      <a:ext cx="1234" cy="2560"/>
                    </a:xfrm>
                    <a:custGeom>
                      <a:avLst/>
                      <a:gdLst>
                        <a:gd name="T0" fmla="*/ 347 w 1231"/>
                        <a:gd name="T1" fmla="*/ 283 h 2560"/>
                        <a:gd name="T2" fmla="*/ 425 w 1231"/>
                        <a:gd name="T3" fmla="*/ 115 h 2560"/>
                        <a:gd name="T4" fmla="*/ 593 w 1231"/>
                        <a:gd name="T5" fmla="*/ 7 h 2560"/>
                        <a:gd name="T6" fmla="*/ 915 w 1231"/>
                        <a:gd name="T7" fmla="*/ 61 h 2560"/>
                        <a:gd name="T8" fmla="*/ 1081 w 1231"/>
                        <a:gd name="T9" fmla="*/ 349 h 2560"/>
                        <a:gd name="T10" fmla="*/ 999 w 1231"/>
                        <a:gd name="T11" fmla="*/ 769 h 2560"/>
                        <a:gd name="T12" fmla="*/ 963 w 1231"/>
                        <a:gd name="T13" fmla="*/ 943 h 2560"/>
                        <a:gd name="T14" fmla="*/ 1135 w 1231"/>
                        <a:gd name="T15" fmla="*/ 1075 h 2560"/>
                        <a:gd name="T16" fmla="*/ 1261 w 1231"/>
                        <a:gd name="T17" fmla="*/ 1525 h 2560"/>
                        <a:gd name="T18" fmla="*/ 1153 w 1231"/>
                        <a:gd name="T19" fmla="*/ 1969 h 2560"/>
                        <a:gd name="T20" fmla="*/ 927 w 1231"/>
                        <a:gd name="T21" fmla="*/ 2077 h 2560"/>
                        <a:gd name="T22" fmla="*/ 741 w 1231"/>
                        <a:gd name="T23" fmla="*/ 2059 h 2560"/>
                        <a:gd name="T24" fmla="*/ 675 w 1231"/>
                        <a:gd name="T25" fmla="*/ 2251 h 2560"/>
                        <a:gd name="T26" fmla="*/ 539 w 1231"/>
                        <a:gd name="T27" fmla="*/ 2527 h 2560"/>
                        <a:gd name="T28" fmla="*/ 221 w 1231"/>
                        <a:gd name="T29" fmla="*/ 2509 h 2560"/>
                        <a:gd name="T30" fmla="*/ 31 w 1231"/>
                        <a:gd name="T31" fmla="*/ 2227 h 2560"/>
                        <a:gd name="T32" fmla="*/ 25 w 1231"/>
                        <a:gd name="T33" fmla="*/ 1969 h 2560"/>
                        <a:gd name="T34" fmla="*/ 145 w 1231"/>
                        <a:gd name="T35" fmla="*/ 1651 h 2560"/>
                        <a:gd name="T36" fmla="*/ 269 w 1231"/>
                        <a:gd name="T37" fmla="*/ 1513 h 2560"/>
                        <a:gd name="T38" fmla="*/ 227 w 1231"/>
                        <a:gd name="T39" fmla="*/ 1729 h 2560"/>
                        <a:gd name="T40" fmla="*/ 73 w 1231"/>
                        <a:gd name="T41" fmla="*/ 2023 h 2560"/>
                        <a:gd name="T42" fmla="*/ 169 w 1231"/>
                        <a:gd name="T43" fmla="*/ 2323 h 2560"/>
                        <a:gd name="T44" fmla="*/ 449 w 1231"/>
                        <a:gd name="T45" fmla="*/ 2431 h 2560"/>
                        <a:gd name="T46" fmla="*/ 605 w 1231"/>
                        <a:gd name="T47" fmla="*/ 2227 h 2560"/>
                        <a:gd name="T48" fmla="*/ 587 w 1231"/>
                        <a:gd name="T49" fmla="*/ 1807 h 2560"/>
                        <a:gd name="T50" fmla="*/ 503 w 1231"/>
                        <a:gd name="T51" fmla="*/ 1531 h 2560"/>
                        <a:gd name="T52" fmla="*/ 545 w 1231"/>
                        <a:gd name="T53" fmla="*/ 1459 h 2560"/>
                        <a:gd name="T54" fmla="*/ 645 w 1231"/>
                        <a:gd name="T55" fmla="*/ 1633 h 2560"/>
                        <a:gd name="T56" fmla="*/ 741 w 1231"/>
                        <a:gd name="T57" fmla="*/ 1933 h 2560"/>
                        <a:gd name="T58" fmla="*/ 987 w 1231"/>
                        <a:gd name="T59" fmla="*/ 1963 h 2560"/>
                        <a:gd name="T60" fmla="*/ 1165 w 1231"/>
                        <a:gd name="T61" fmla="*/ 1687 h 2560"/>
                        <a:gd name="T62" fmla="*/ 1147 w 1231"/>
                        <a:gd name="T63" fmla="*/ 1273 h 2560"/>
                        <a:gd name="T64" fmla="*/ 903 w 1231"/>
                        <a:gd name="T65" fmla="*/ 1057 h 2560"/>
                        <a:gd name="T66" fmla="*/ 699 w 1231"/>
                        <a:gd name="T67" fmla="*/ 1129 h 2560"/>
                        <a:gd name="T68" fmla="*/ 587 w 1231"/>
                        <a:gd name="T69" fmla="*/ 1117 h 2560"/>
                        <a:gd name="T70" fmla="*/ 639 w 1231"/>
                        <a:gd name="T71" fmla="*/ 1033 h 2560"/>
                        <a:gd name="T72" fmla="*/ 831 w 1231"/>
                        <a:gd name="T73" fmla="*/ 937 h 2560"/>
                        <a:gd name="T74" fmla="*/ 969 w 1231"/>
                        <a:gd name="T75" fmla="*/ 613 h 2560"/>
                        <a:gd name="T76" fmla="*/ 903 w 1231"/>
                        <a:gd name="T77" fmla="*/ 175 h 2560"/>
                        <a:gd name="T78" fmla="*/ 639 w 1231"/>
                        <a:gd name="T79" fmla="*/ 103 h 2560"/>
                        <a:gd name="T80" fmla="*/ 401 w 1231"/>
                        <a:gd name="T81" fmla="*/ 355 h 2560"/>
                        <a:gd name="T82" fmla="*/ 413 w 1231"/>
                        <a:gd name="T83" fmla="*/ 763 h 2560"/>
                        <a:gd name="T84" fmla="*/ 353 w 1231"/>
                        <a:gd name="T85" fmla="*/ 949 h 2560"/>
                        <a:gd name="T86" fmla="*/ 299 w 1231"/>
                        <a:gd name="T87" fmla="*/ 685 h 2560"/>
                        <a:gd name="T88" fmla="*/ 31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76861" name="Freeform 1035"/>
                    <p:cNvSpPr>
                      <a:spLocks/>
                    </p:cNvSpPr>
                    <p:nvPr/>
                  </p:nvSpPr>
                  <p:spPr bwMode="auto">
                    <a:xfrm>
                      <a:off x="1774" y="207"/>
                      <a:ext cx="865" cy="2065"/>
                    </a:xfrm>
                    <a:custGeom>
                      <a:avLst/>
                      <a:gdLst>
                        <a:gd name="T0" fmla="*/ 785 w 865"/>
                        <a:gd name="T1" fmla="*/ 513 h 2071"/>
                        <a:gd name="T2" fmla="*/ 797 w 865"/>
                        <a:gd name="T3" fmla="*/ 340 h 2071"/>
                        <a:gd name="T4" fmla="*/ 863 w 865"/>
                        <a:gd name="T5" fmla="*/ 196 h 2071"/>
                        <a:gd name="T6" fmla="*/ 809 w 865"/>
                        <a:gd name="T7" fmla="*/ 208 h 2071"/>
                        <a:gd name="T8" fmla="*/ 749 w 865"/>
                        <a:gd name="T9" fmla="*/ 20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6 h 2071"/>
                        <a:gd name="T22" fmla="*/ 119 w 865"/>
                        <a:gd name="T23" fmla="*/ 394 h 2071"/>
                        <a:gd name="T24" fmla="*/ 131 w 865"/>
                        <a:gd name="T25" fmla="*/ 570 h 2071"/>
                        <a:gd name="T26" fmla="*/ 173 w 865"/>
                        <a:gd name="T27" fmla="*/ 762 h 2071"/>
                        <a:gd name="T28" fmla="*/ 197 w 865"/>
                        <a:gd name="T29" fmla="*/ 856 h 2071"/>
                        <a:gd name="T30" fmla="*/ 167 w 865"/>
                        <a:gd name="T31" fmla="*/ 956 h 2071"/>
                        <a:gd name="T32" fmla="*/ 65 w 865"/>
                        <a:gd name="T33" fmla="*/ 1094 h 2071"/>
                        <a:gd name="T34" fmla="*/ 17 w 865"/>
                        <a:gd name="T35" fmla="*/ 1258 h 2071"/>
                        <a:gd name="T36" fmla="*/ 5 w 865"/>
                        <a:gd name="T37" fmla="*/ 1510 h 2071"/>
                        <a:gd name="T38" fmla="*/ 47 w 865"/>
                        <a:gd name="T39" fmla="*/ 1698 h 2071"/>
                        <a:gd name="T40" fmla="*/ 131 w 865"/>
                        <a:gd name="T41" fmla="*/ 1848 h 2071"/>
                        <a:gd name="T42" fmla="*/ 299 w 865"/>
                        <a:gd name="T43" fmla="*/ 1928 h 2071"/>
                        <a:gd name="T44" fmla="*/ 425 w 865"/>
                        <a:gd name="T45" fmla="*/ 1922 h 2071"/>
                        <a:gd name="T46" fmla="*/ 467 w 865"/>
                        <a:gd name="T47" fmla="*/ 1934 h 2071"/>
                        <a:gd name="T48" fmla="*/ 497 w 865"/>
                        <a:gd name="T49" fmla="*/ 2006 h 2071"/>
                        <a:gd name="T50" fmla="*/ 497 w 865"/>
                        <a:gd name="T51" fmla="*/ 1904 h 2071"/>
                        <a:gd name="T52" fmla="*/ 557 w 865"/>
                        <a:gd name="T53" fmla="*/ 1728 h 2071"/>
                        <a:gd name="T54" fmla="*/ 617 w 865"/>
                        <a:gd name="T55" fmla="*/ 1608 h 2071"/>
                        <a:gd name="T56" fmla="*/ 581 w 865"/>
                        <a:gd name="T57" fmla="*/ 1650 h 2071"/>
                        <a:gd name="T58" fmla="*/ 515 w 865"/>
                        <a:gd name="T59" fmla="*/ 1770 h 2071"/>
                        <a:gd name="T60" fmla="*/ 407 w 865"/>
                        <a:gd name="T61" fmla="*/ 1853 h 2071"/>
                        <a:gd name="T62" fmla="*/ 269 w 865"/>
                        <a:gd name="T63" fmla="*/ 1848 h 2071"/>
                        <a:gd name="T64" fmla="*/ 179 w 865"/>
                        <a:gd name="T65" fmla="*/ 1764 h 2071"/>
                        <a:gd name="T66" fmla="*/ 113 w 865"/>
                        <a:gd name="T67" fmla="*/ 1590 h 2071"/>
                        <a:gd name="T68" fmla="*/ 107 w 865"/>
                        <a:gd name="T69" fmla="*/ 1354 h 2071"/>
                        <a:gd name="T70" fmla="*/ 137 w 865"/>
                        <a:gd name="T71" fmla="*/ 1160 h 2071"/>
                        <a:gd name="T72" fmla="*/ 203 w 865"/>
                        <a:gd name="T73" fmla="*/ 1040 h 2071"/>
                        <a:gd name="T74" fmla="*/ 323 w 865"/>
                        <a:gd name="T75" fmla="*/ 992 h 2071"/>
                        <a:gd name="T76" fmla="*/ 509 w 865"/>
                        <a:gd name="T77" fmla="*/ 1046 h 2071"/>
                        <a:gd name="T78" fmla="*/ 611 w 865"/>
                        <a:gd name="T79" fmla="*/ 1094 h 2071"/>
                        <a:gd name="T80" fmla="*/ 665 w 865"/>
                        <a:gd name="T81" fmla="*/ 1070 h 2071"/>
                        <a:gd name="T82" fmla="*/ 659 w 865"/>
                        <a:gd name="T83" fmla="*/ 1016 h 2071"/>
                        <a:gd name="T84" fmla="*/ 611 w 865"/>
                        <a:gd name="T85" fmla="*/ 974 h 2071"/>
                        <a:gd name="T86" fmla="*/ 497 w 865"/>
                        <a:gd name="T87" fmla="*/ 950 h 2071"/>
                        <a:gd name="T88" fmla="*/ 323 w 865"/>
                        <a:gd name="T89" fmla="*/ 866 h 2071"/>
                        <a:gd name="T90" fmla="*/ 233 w 865"/>
                        <a:gd name="T91" fmla="*/ 660 h 2071"/>
                        <a:gd name="T92" fmla="*/ 209 w 865"/>
                        <a:gd name="T93" fmla="*/ 406 h 2071"/>
                        <a:gd name="T94" fmla="*/ 317 w 865"/>
                        <a:gd name="T95" fmla="*/ 170 h 2071"/>
                        <a:gd name="T96" fmla="*/ 485 w 865"/>
                        <a:gd name="T97" fmla="*/ 110 h 2071"/>
                        <a:gd name="T98" fmla="*/ 617 w 865"/>
                        <a:gd name="T99" fmla="*/ 164 h 2071"/>
                        <a:gd name="T100" fmla="*/ 707 w 865"/>
                        <a:gd name="T101" fmla="*/ 280 h 2071"/>
                        <a:gd name="T102" fmla="*/ 737 w 865"/>
                        <a:gd name="T103" fmla="*/ 418 h 2071"/>
                        <a:gd name="T104" fmla="*/ 773 w 865"/>
                        <a:gd name="T105" fmla="*/ 582 h 2071"/>
                        <a:gd name="T106" fmla="*/ 809 w 865"/>
                        <a:gd name="T107" fmla="*/ 564 h 2071"/>
                        <a:gd name="T108" fmla="*/ 785 w 865"/>
                        <a:gd name="T109" fmla="*/ 513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76854" name="Oval 1036"/>
                  <p:cNvSpPr>
                    <a:spLocks noChangeArrowheads="1"/>
                  </p:cNvSpPr>
                  <p:nvPr/>
                </p:nvSpPr>
                <p:spPr bwMode="auto">
                  <a:xfrm>
                    <a:off x="2396" y="1254"/>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76855" name="Freeform 1037"/>
                  <p:cNvSpPr>
                    <a:spLocks/>
                  </p:cNvSpPr>
                  <p:nvPr/>
                </p:nvSpPr>
                <p:spPr bwMode="auto">
                  <a:xfrm>
                    <a:off x="2833" y="570"/>
                    <a:ext cx="262" cy="524"/>
                  </a:xfrm>
                  <a:custGeom>
                    <a:avLst/>
                    <a:gdLst>
                      <a:gd name="T0" fmla="*/ 3 w 266"/>
                      <a:gd name="T1" fmla="*/ 513 h 521"/>
                      <a:gd name="T2" fmla="*/ 27 w 266"/>
                      <a:gd name="T3" fmla="*/ 293 h 521"/>
                      <a:gd name="T4" fmla="*/ 95 w 266"/>
                      <a:gd name="T5" fmla="*/ 45 h 521"/>
                      <a:gd name="T6" fmla="*/ 157 w 266"/>
                      <a:gd name="T7" fmla="*/ 3 h 521"/>
                      <a:gd name="T8" fmla="*/ 205 w 266"/>
                      <a:gd name="T9" fmla="*/ 39 h 521"/>
                      <a:gd name="T10" fmla="*/ 223 w 266"/>
                      <a:gd name="T11" fmla="*/ 139 h 521"/>
                      <a:gd name="T12" fmla="*/ 177 w 266"/>
                      <a:gd name="T13" fmla="*/ 293 h 521"/>
                      <a:gd name="T14" fmla="*/ 92 w 266"/>
                      <a:gd name="T15" fmla="*/ 507 h 521"/>
                      <a:gd name="T16" fmla="*/ 35 w 266"/>
                      <a:gd name="T17" fmla="*/ 531 h 521"/>
                      <a:gd name="T18" fmla="*/ 3 w 266"/>
                      <a:gd name="T19" fmla="*/ 51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76856" name="Freeform 1038"/>
                  <p:cNvSpPr>
                    <a:spLocks/>
                  </p:cNvSpPr>
                  <p:nvPr/>
                </p:nvSpPr>
                <p:spPr bwMode="auto">
                  <a:xfrm>
                    <a:off x="2901" y="1588"/>
                    <a:ext cx="398" cy="349"/>
                  </a:xfrm>
                  <a:custGeom>
                    <a:avLst/>
                    <a:gdLst>
                      <a:gd name="T0" fmla="*/ 120 w 392"/>
                      <a:gd name="T1" fmla="*/ 261 h 340"/>
                      <a:gd name="T2" fmla="*/ 16 w 392"/>
                      <a:gd name="T3" fmla="*/ 113 h 340"/>
                      <a:gd name="T4" fmla="*/ 4 w 392"/>
                      <a:gd name="T5" fmla="*/ 55 h 340"/>
                      <a:gd name="T6" fmla="*/ 28 w 392"/>
                      <a:gd name="T7" fmla="*/ 3 h 340"/>
                      <a:gd name="T8" fmla="*/ 150 w 392"/>
                      <a:gd name="T9" fmla="*/ 37 h 340"/>
                      <a:gd name="T10" fmla="*/ 290 w 392"/>
                      <a:gd name="T11" fmla="*/ 95 h 340"/>
                      <a:gd name="T12" fmla="*/ 424 w 392"/>
                      <a:gd name="T13" fmla="*/ 206 h 340"/>
                      <a:gd name="T14" fmla="*/ 451 w 392"/>
                      <a:gd name="T15" fmla="*/ 354 h 340"/>
                      <a:gd name="T16" fmla="*/ 396 w 392"/>
                      <a:gd name="T17" fmla="*/ 433 h 340"/>
                      <a:gd name="T18" fmla="*/ 284 w 392"/>
                      <a:gd name="T19" fmla="*/ 410 h 340"/>
                      <a:gd name="T20" fmla="*/ 120 w 392"/>
                      <a:gd name="T21" fmla="*/ 26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76857" name="Freeform 1039"/>
                  <p:cNvSpPr>
                    <a:spLocks/>
                  </p:cNvSpPr>
                  <p:nvPr/>
                </p:nvSpPr>
                <p:spPr bwMode="auto">
                  <a:xfrm>
                    <a:off x="2600" y="1923"/>
                    <a:ext cx="146" cy="567"/>
                  </a:xfrm>
                  <a:custGeom>
                    <a:avLst/>
                    <a:gdLst>
                      <a:gd name="T0" fmla="*/ 15 w 151"/>
                      <a:gd name="T1" fmla="*/ 195 h 558"/>
                      <a:gd name="T2" fmla="*/ 32 w 151"/>
                      <a:gd name="T3" fmla="*/ 49 h 558"/>
                      <a:gd name="T4" fmla="*/ 46 w 151"/>
                      <a:gd name="T5" fmla="*/ 3 h 558"/>
                      <a:gd name="T6" fmla="*/ 77 w 151"/>
                      <a:gd name="T7" fmla="*/ 27 h 558"/>
                      <a:gd name="T8" fmla="*/ 99 w 151"/>
                      <a:gd name="T9" fmla="*/ 195 h 558"/>
                      <a:gd name="T10" fmla="*/ 102 w 151"/>
                      <a:gd name="T11" fmla="*/ 497 h 558"/>
                      <a:gd name="T12" fmla="*/ 69 w 151"/>
                      <a:gd name="T13" fmla="*/ 637 h 558"/>
                      <a:gd name="T14" fmla="*/ 15 w 151"/>
                      <a:gd name="T15" fmla="*/ 602 h 558"/>
                      <a:gd name="T16" fmla="*/ 0 w 151"/>
                      <a:gd name="T17" fmla="*/ 369 h 558"/>
                      <a:gd name="T18" fmla="*/ 15 w 151"/>
                      <a:gd name="T19" fmla="*/ 19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76858" name="Freeform 1040"/>
                  <p:cNvSpPr>
                    <a:spLocks/>
                  </p:cNvSpPr>
                  <p:nvPr/>
                </p:nvSpPr>
                <p:spPr bwMode="auto">
                  <a:xfrm>
                    <a:off x="1910" y="1588"/>
                    <a:ext cx="389" cy="247"/>
                  </a:xfrm>
                  <a:custGeom>
                    <a:avLst/>
                    <a:gdLst>
                      <a:gd name="T0" fmla="*/ 165 w 392"/>
                      <a:gd name="T1" fmla="*/ 51 h 253"/>
                      <a:gd name="T2" fmla="*/ 287 w 392"/>
                      <a:gd name="T3" fmla="*/ 19 h 253"/>
                      <a:gd name="T4" fmla="*/ 337 w 392"/>
                      <a:gd name="T5" fmla="*/ 7 h 253"/>
                      <a:gd name="T6" fmla="*/ 355 w 392"/>
                      <a:gd name="T7" fmla="*/ 51 h 253"/>
                      <a:gd name="T8" fmla="*/ 305 w 392"/>
                      <a:gd name="T9" fmla="*/ 103 h 253"/>
                      <a:gd name="T10" fmla="*/ 183 w 392"/>
                      <a:gd name="T11" fmla="*/ 176 h 253"/>
                      <a:gd name="T12" fmla="*/ 37 w 392"/>
                      <a:gd name="T13" fmla="*/ 194 h 253"/>
                      <a:gd name="T14" fmla="*/ 1 w 392"/>
                      <a:gd name="T15" fmla="*/ 147 h 253"/>
                      <a:gd name="T16" fmla="*/ 43 w 392"/>
                      <a:gd name="T17" fmla="*/ 91 h 253"/>
                      <a:gd name="T18" fmla="*/ 165 w 392"/>
                      <a:gd name="T19" fmla="*/ 5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76859" name="Freeform 1041"/>
                  <p:cNvSpPr>
                    <a:spLocks/>
                  </p:cNvSpPr>
                  <p:nvPr/>
                </p:nvSpPr>
                <p:spPr bwMode="auto">
                  <a:xfrm>
                    <a:off x="2094" y="759"/>
                    <a:ext cx="233" cy="378"/>
                  </a:xfrm>
                  <a:custGeom>
                    <a:avLst/>
                    <a:gdLst>
                      <a:gd name="T0" fmla="*/ 64 w 238"/>
                      <a:gd name="T1" fmla="*/ 219 h 386"/>
                      <a:gd name="T2" fmla="*/ 23 w 238"/>
                      <a:gd name="T3" fmla="*/ 156 h 386"/>
                      <a:gd name="T4" fmla="*/ 0 w 238"/>
                      <a:gd name="T5" fmla="*/ 76 h 386"/>
                      <a:gd name="T6" fmla="*/ 23 w 238"/>
                      <a:gd name="T7" fmla="*/ 12 h 386"/>
                      <a:gd name="T8" fmla="*/ 99 w 238"/>
                      <a:gd name="T9" fmla="*/ 24 h 386"/>
                      <a:gd name="T10" fmla="*/ 146 w 238"/>
                      <a:gd name="T11" fmla="*/ 108 h 386"/>
                      <a:gd name="T12" fmla="*/ 190 w 238"/>
                      <a:gd name="T13" fmla="*/ 249 h 386"/>
                      <a:gd name="T14" fmla="*/ 164 w 238"/>
                      <a:gd name="T15" fmla="*/ 306 h 386"/>
                      <a:gd name="T16" fmla="*/ 137 w 238"/>
                      <a:gd name="T17" fmla="*/ 288 h 386"/>
                      <a:gd name="T18" fmla="*/ 64 w 238"/>
                      <a:gd name="T19" fmla="*/ 21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76845" name="Picture 104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6" name="Picture 104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7" name="Picture 104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8" name="Picture 104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9" name="Picture 104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50" name="Picture 104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51" name="Picture 104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52" name="Picture 104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24" name="Group 1050"/>
              <p:cNvGrpSpPr>
                <a:grpSpLocks/>
              </p:cNvGrpSpPr>
              <p:nvPr userDrawn="1"/>
            </p:nvGrpSpPr>
            <p:grpSpPr bwMode="auto">
              <a:xfrm>
                <a:off x="4944" y="1008"/>
                <a:ext cx="522" cy="2967"/>
                <a:chOff x="4944" y="1008"/>
                <a:chExt cx="522" cy="2967"/>
              </a:xfrm>
            </p:grpSpPr>
            <p:pic>
              <p:nvPicPr>
                <p:cNvPr id="76825" name="Picture 105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6" name="Picture 105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7" name="Picture 105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8" name="Picture 105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9" name="Picture 105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0" name="Picture 105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1" name="Picture 105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2" name="Picture 105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3" name="Picture 105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4" name="Picture 106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5" name="Picture 106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6" name="Picture 106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7" name="Picture 106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8" name="Picture 106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9" name="Picture 106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0" name="Picture 106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1" name="Picture 106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2" name="Picture 106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3" name="Picture 106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76812"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solidFill>
                  <a:srgbClr val="2F1311"/>
                </a:solidFill>
                <a:latin typeface="Tahoma" pitchFamily="22" charset="-52"/>
                <a:ea typeface="+mn-ea"/>
                <a:cs typeface="+mn-cs"/>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solidFill>
                  <a:srgbClr val="2F1311"/>
                </a:solidFill>
                <a:latin typeface="Tahoma" pitchFamily="22" charset="-52"/>
                <a:ea typeface="+mn-ea"/>
                <a:cs typeface="+mn-cs"/>
              </a:endParaRPr>
            </a:p>
          </p:txBody>
        </p:sp>
        <p:sp>
          <p:nvSpPr>
            <p:cNvPr id="76815"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76816"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76817"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76818"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solidFill>
                  <a:srgbClr val="2F1311"/>
                </a:solidFill>
                <a:latin typeface="Tahoma" pitchFamily="22" charset="-52"/>
                <a:ea typeface="+mn-ea"/>
                <a:cs typeface="+mn-cs"/>
              </a:endParaRPr>
            </a:p>
          </p:txBody>
        </p:sp>
        <p:sp>
          <p:nvSpPr>
            <p:cNvPr id="76820"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solidFill>
                  <a:srgbClr val="2F1311"/>
                </a:solidFill>
                <a:latin typeface="Tahoma" pitchFamily="22" charset="-52"/>
                <a:ea typeface="+mn-ea"/>
                <a:cs typeface="+mn-cs"/>
              </a:endParaRPr>
            </a:p>
          </p:txBody>
        </p:sp>
        <p:sp>
          <p:nvSpPr>
            <p:cNvPr id="76822"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76803" name="Rectangle 1081"/>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4" name="Rectangle 1082"/>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2F1311"/>
                </a:solidFill>
                <a:latin typeface="+mn-lt"/>
                <a:ea typeface="+mn-ea"/>
                <a:cs typeface="+mn-cs"/>
              </a:defRPr>
            </a:lvl1pPr>
          </a:lstStyle>
          <a:p>
            <a:pPr>
              <a:defRPr/>
            </a:pPr>
            <a:endParaRPr lang="en-US"/>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2F1311"/>
                </a:solidFill>
                <a:latin typeface="+mn-lt"/>
                <a:ea typeface="+mn-ea"/>
                <a:cs typeface="+mn-cs"/>
              </a:defRPr>
            </a:lvl1pPr>
          </a:lstStyle>
          <a:p>
            <a:pPr>
              <a:defRPr/>
            </a:pPr>
            <a:endParaRPr lang="en-US"/>
          </a:p>
        </p:txBody>
      </p:sp>
      <p:sp>
        <p:nvSpPr>
          <p:cNvPr id="148541" name="Rectangle 1085"/>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2F1311"/>
                </a:solidFill>
                <a:latin typeface="Arial" charset="0"/>
              </a:defRPr>
            </a:lvl1pPr>
          </a:lstStyle>
          <a:p>
            <a:pPr>
              <a:defRPr/>
            </a:pPr>
            <a:fld id="{105C6B9E-E42E-E34E-8BB8-D6AA7F970F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85"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Arial" pitchFamily="22" charset="0"/>
        </a:defRPr>
      </a:lvl6pPr>
      <a:lvl7pPr marL="914400" algn="l" rtl="0" fontAlgn="base">
        <a:spcBef>
          <a:spcPct val="0"/>
        </a:spcBef>
        <a:spcAft>
          <a:spcPct val="0"/>
        </a:spcAft>
        <a:defRPr sz="4000">
          <a:solidFill>
            <a:schemeClr val="tx2"/>
          </a:solidFill>
          <a:latin typeface="Arial" pitchFamily="22" charset="0"/>
        </a:defRPr>
      </a:lvl7pPr>
      <a:lvl8pPr marL="1371600" algn="l" rtl="0" fontAlgn="base">
        <a:spcBef>
          <a:spcPct val="0"/>
        </a:spcBef>
        <a:spcAft>
          <a:spcPct val="0"/>
        </a:spcAft>
        <a:defRPr sz="4000">
          <a:solidFill>
            <a:schemeClr val="tx2"/>
          </a:solidFill>
          <a:latin typeface="Arial" pitchFamily="22" charset="0"/>
        </a:defRPr>
      </a:lvl8pPr>
      <a:lvl9pPr marL="1828800" algn="l" rtl="0" fontAlgn="base">
        <a:spcBef>
          <a:spcPct val="0"/>
        </a:spcBef>
        <a:spcAft>
          <a:spcPct val="0"/>
        </a:spcAft>
        <a:defRPr sz="4000">
          <a:solidFill>
            <a:schemeClr val="tx2"/>
          </a:solidFill>
          <a:latin typeface="Arial" pitchFamily="22"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22" charset="-128"/>
        </a:defRPr>
      </a:lvl2pPr>
      <a:lvl3pPr marL="1143000" indent="-228600"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78850"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5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78852" name="Rectangle 4" descr="mutegras"/>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78853" name="Rectangle 5" descr="mutegras"/>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78854"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55"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8857"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latin typeface="Times New Roman" charset="0"/>
              </a:defRPr>
            </a:lvl1pPr>
          </a:lstStyle>
          <a:p>
            <a:pPr>
              <a:defRPr/>
            </a:pPr>
            <a:fld id="{487D7BA1-36E5-C448-B9DA-E552052A135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86" r:id="rId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Arial"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Arial"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Arial"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rgbClr val="F1F7E9"/>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b="1">
          <a:solidFill>
            <a:srgbClr val="F1F7E9"/>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C5260C8C-70CA-DE45-896C-B7DC6483C86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87" r:id="rId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8294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4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82948" name="Rectangle 4" descr="mutegras"/>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82949" name="Rectangle 5" descr="mutegras"/>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8295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95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latin typeface="Times New Roman" charset="0"/>
              </a:defRPr>
            </a:lvl1pPr>
          </a:lstStyle>
          <a:p>
            <a:pPr>
              <a:defRPr/>
            </a:pPr>
            <a:fld id="{A39D129E-D8B3-AE46-8B7A-FE29AFABE2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88" r:id="rId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Arial"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Arial"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Arial"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rgbClr val="F1F7E9"/>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b="1">
          <a:solidFill>
            <a:srgbClr val="F1F7E9"/>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mn-ea"/>
                <a:cs typeface="+mn-cs"/>
              </a:defRPr>
            </a:lvl1pPr>
          </a:lstStyle>
          <a:p>
            <a:pPr>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mn-ea"/>
                <a:cs typeface="+mn-cs"/>
              </a:defRPr>
            </a:lvl1pPr>
          </a:lstStyle>
          <a:p>
            <a:pPr>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a:defRPr/>
            </a:pPr>
            <a:fld id="{2C11042C-F0A5-5F4D-AFB5-0FA57A70593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89"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78020" name="Rectangle 4"/>
          <p:cNvSpPr>
            <a:spLocks noGrp="1" noChangeArrowheads="1"/>
          </p:cNvSpPr>
          <p:nvPr>
            <p:ph type="dt" sz="half" idx="2"/>
          </p:nvPr>
        </p:nvSpPr>
        <p:spPr bwMode="auto">
          <a:xfrm>
            <a:off x="0" y="6553200"/>
            <a:ext cx="259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i="1">
                <a:solidFill>
                  <a:srgbClr val="FFFFFF"/>
                </a:solidFill>
                <a:latin typeface="Times New Roman" charset="0"/>
                <a:ea typeface="+mn-ea"/>
                <a:cs typeface="+mn-cs"/>
              </a:defRPr>
            </a:lvl1pPr>
          </a:lstStyle>
          <a:p>
            <a:pPr>
              <a:defRPr/>
            </a:pPr>
            <a:r>
              <a:rPr lang="en-US"/>
              <a:t>Words &amp; music: Twila Paris</a:t>
            </a:r>
          </a:p>
        </p:txBody>
      </p:sp>
      <p:sp>
        <p:nvSpPr>
          <p:cNvPr id="86021" name="Text Box 5"/>
          <p:cNvSpPr txBox="1">
            <a:spLocks noChangeArrowheads="1"/>
          </p:cNvSpPr>
          <p:nvPr userDrawn="1"/>
        </p:nvSpPr>
        <p:spPr bwMode="auto">
          <a:xfrm>
            <a:off x="5715000" y="6477000"/>
            <a:ext cx="335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spcBef>
                <a:spcPct val="50000"/>
              </a:spcBef>
              <a:defRPr/>
            </a:pPr>
            <a:r>
              <a:rPr lang="en-US" sz="1400" i="1" smtClean="0">
                <a:solidFill>
                  <a:srgbClr val="FFFFFF"/>
                </a:solidFill>
                <a:latin typeface="Times New Roman" charset="0"/>
              </a:rPr>
              <a:t>Our singing is a prayer – Tom Anderson</a:t>
            </a:r>
          </a:p>
        </p:txBody>
      </p:sp>
    </p:spTree>
  </p:cSld>
  <p:clrMap bg1="lt1" tx1="dk1" bg2="lt2" tx2="dk2" accent1="accent1" accent2="accent2" accent3="accent3" accent4="accent4" accent5="accent5" accent6="accent6" hlink="hlink" folHlink="folHlink"/>
  <p:sldLayoutIdLst>
    <p:sldLayoutId id="2147485495" r:id="rId1"/>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67213051-751F-1449-9276-520DFE122F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96"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A02C18F2-EDF2-1243-BCAC-74823E4B6C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92"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1138"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3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91140"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91141"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91142"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43"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1145"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smtClean="0">
                <a:solidFill>
                  <a:srgbClr val="003300"/>
                </a:solidFill>
                <a:latin typeface="Times New Roman" charset="0"/>
                <a:ea typeface="MS PGothic" charset="0"/>
                <a:cs typeface="MS PGothic" charset="0"/>
              </a:defRPr>
            </a:lvl1pPr>
          </a:lstStyle>
          <a:p>
            <a:pPr>
              <a:defRPr/>
            </a:pPr>
            <a:fld id="{33CA1599-F0B2-104C-BA30-0FC7F3EF497A}"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497" r:id="rId1"/>
    <p:sldLayoutId id="2147485498" r:id="rId2"/>
    <p:sldLayoutId id="2147485499" r:id="rId3"/>
    <p:sldLayoutId id="2147485500" r:id="rId4"/>
    <p:sldLayoutId id="2147485501" r:id="rId5"/>
    <p:sldLayoutId id="2147485502" r:id="rId6"/>
    <p:sldLayoutId id="2147485503" r:id="rId7"/>
    <p:sldLayoutId id="2147485504" r:id="rId8"/>
    <p:sldLayoutId id="2147485505" r:id="rId9"/>
    <p:sldLayoutId id="2147485506" r:id="rId10"/>
    <p:sldLayoutId id="2147485507"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60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5161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5161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5161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FA1FB90-1EFF-3B4A-922A-123376D5542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08" r:id="rId1"/>
    <p:sldLayoutId id="2147485509" r:id="rId2"/>
    <p:sldLayoutId id="2147485510" r:id="rId3"/>
    <p:sldLayoutId id="2147485511" r:id="rId4"/>
    <p:sldLayoutId id="2147485512" r:id="rId5"/>
    <p:sldLayoutId id="2147485513" r:id="rId6"/>
    <p:sldLayoutId id="2147485514" r:id="rId7"/>
    <p:sldLayoutId id="2147485515" r:id="rId8"/>
    <p:sldLayoutId id="2147485516" r:id="rId9"/>
    <p:sldLayoutId id="2147485517" r:id="rId10"/>
    <p:sldLayoutId id="2147485518"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1026"/>
          <p:cNvGrpSpPr>
            <a:grpSpLocks/>
          </p:cNvGrpSpPr>
          <p:nvPr/>
        </p:nvGrpSpPr>
        <p:grpSpPr bwMode="auto">
          <a:xfrm>
            <a:off x="0" y="0"/>
            <a:ext cx="9159875" cy="6870700"/>
            <a:chOff x="0" y="0"/>
            <a:chExt cx="5770" cy="4328"/>
          </a:xfrm>
        </p:grpSpPr>
        <p:sp>
          <p:nvSpPr>
            <p:cNvPr id="29704"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29705"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solidFill>
                  <a:srgbClr val="2F1311"/>
                </a:solidFill>
                <a:latin typeface="Arial" pitchFamily="22" charset="0"/>
                <a:ea typeface="+mn-ea"/>
                <a:cs typeface="+mn-cs"/>
              </a:endParaRPr>
            </a:p>
          </p:txBody>
        </p:sp>
        <p:grpSp>
          <p:nvGrpSpPr>
            <p:cNvPr id="29707" name="Group 1030"/>
            <p:cNvGrpSpPr>
              <a:grpSpLocks/>
            </p:cNvGrpSpPr>
            <p:nvPr/>
          </p:nvGrpSpPr>
          <p:grpSpPr bwMode="auto">
            <a:xfrm>
              <a:off x="4944" y="1"/>
              <a:ext cx="816" cy="3974"/>
              <a:chOff x="4944" y="1"/>
              <a:chExt cx="816" cy="3974"/>
            </a:xfrm>
          </p:grpSpPr>
          <p:grpSp>
            <p:nvGrpSpPr>
              <p:cNvPr id="29719" name="Group 1031"/>
              <p:cNvGrpSpPr>
                <a:grpSpLocks/>
              </p:cNvGrpSpPr>
              <p:nvPr userDrawn="1"/>
            </p:nvGrpSpPr>
            <p:grpSpPr bwMode="auto">
              <a:xfrm>
                <a:off x="5280" y="1"/>
                <a:ext cx="480" cy="1430"/>
                <a:chOff x="5280" y="1"/>
                <a:chExt cx="480" cy="1430"/>
              </a:xfrm>
            </p:grpSpPr>
            <p:grpSp>
              <p:nvGrpSpPr>
                <p:cNvPr id="29740" name="Group 1032"/>
                <p:cNvGrpSpPr>
                  <a:grpSpLocks/>
                </p:cNvGrpSpPr>
                <p:nvPr userDrawn="1"/>
              </p:nvGrpSpPr>
              <p:grpSpPr bwMode="auto">
                <a:xfrm rot="-5400000">
                  <a:off x="5484" y="0"/>
                  <a:ext cx="174" cy="176"/>
                  <a:chOff x="1657" y="323"/>
                  <a:chExt cx="1691" cy="2560"/>
                </a:xfrm>
              </p:grpSpPr>
              <p:grpSp>
                <p:nvGrpSpPr>
                  <p:cNvPr id="29749" name="Group 1033"/>
                  <p:cNvGrpSpPr>
                    <a:grpSpLocks/>
                  </p:cNvGrpSpPr>
                  <p:nvPr/>
                </p:nvGrpSpPr>
                <p:grpSpPr bwMode="auto">
                  <a:xfrm>
                    <a:off x="1657" y="323"/>
                    <a:ext cx="1691" cy="2560"/>
                    <a:chOff x="1657" y="323"/>
                    <a:chExt cx="1691" cy="2560"/>
                  </a:xfrm>
                </p:grpSpPr>
                <p:sp>
                  <p:nvSpPr>
                    <p:cNvPr id="29756" name="Freeform 1034"/>
                    <p:cNvSpPr>
                      <a:spLocks/>
                    </p:cNvSpPr>
                    <p:nvPr/>
                  </p:nvSpPr>
                  <p:spPr bwMode="auto">
                    <a:xfrm>
                      <a:off x="2405" y="323"/>
                      <a:ext cx="1234" cy="2560"/>
                    </a:xfrm>
                    <a:custGeom>
                      <a:avLst/>
                      <a:gdLst>
                        <a:gd name="T0" fmla="*/ 347 w 1231"/>
                        <a:gd name="T1" fmla="*/ 283 h 2560"/>
                        <a:gd name="T2" fmla="*/ 425 w 1231"/>
                        <a:gd name="T3" fmla="*/ 115 h 2560"/>
                        <a:gd name="T4" fmla="*/ 593 w 1231"/>
                        <a:gd name="T5" fmla="*/ 7 h 2560"/>
                        <a:gd name="T6" fmla="*/ 915 w 1231"/>
                        <a:gd name="T7" fmla="*/ 61 h 2560"/>
                        <a:gd name="T8" fmla="*/ 1081 w 1231"/>
                        <a:gd name="T9" fmla="*/ 349 h 2560"/>
                        <a:gd name="T10" fmla="*/ 999 w 1231"/>
                        <a:gd name="T11" fmla="*/ 769 h 2560"/>
                        <a:gd name="T12" fmla="*/ 963 w 1231"/>
                        <a:gd name="T13" fmla="*/ 943 h 2560"/>
                        <a:gd name="T14" fmla="*/ 1135 w 1231"/>
                        <a:gd name="T15" fmla="*/ 1075 h 2560"/>
                        <a:gd name="T16" fmla="*/ 1261 w 1231"/>
                        <a:gd name="T17" fmla="*/ 1525 h 2560"/>
                        <a:gd name="T18" fmla="*/ 1153 w 1231"/>
                        <a:gd name="T19" fmla="*/ 1969 h 2560"/>
                        <a:gd name="T20" fmla="*/ 927 w 1231"/>
                        <a:gd name="T21" fmla="*/ 2077 h 2560"/>
                        <a:gd name="T22" fmla="*/ 741 w 1231"/>
                        <a:gd name="T23" fmla="*/ 2059 h 2560"/>
                        <a:gd name="T24" fmla="*/ 675 w 1231"/>
                        <a:gd name="T25" fmla="*/ 2251 h 2560"/>
                        <a:gd name="T26" fmla="*/ 539 w 1231"/>
                        <a:gd name="T27" fmla="*/ 2527 h 2560"/>
                        <a:gd name="T28" fmla="*/ 221 w 1231"/>
                        <a:gd name="T29" fmla="*/ 2509 h 2560"/>
                        <a:gd name="T30" fmla="*/ 31 w 1231"/>
                        <a:gd name="T31" fmla="*/ 2227 h 2560"/>
                        <a:gd name="T32" fmla="*/ 25 w 1231"/>
                        <a:gd name="T33" fmla="*/ 1969 h 2560"/>
                        <a:gd name="T34" fmla="*/ 145 w 1231"/>
                        <a:gd name="T35" fmla="*/ 1651 h 2560"/>
                        <a:gd name="T36" fmla="*/ 269 w 1231"/>
                        <a:gd name="T37" fmla="*/ 1513 h 2560"/>
                        <a:gd name="T38" fmla="*/ 227 w 1231"/>
                        <a:gd name="T39" fmla="*/ 1729 h 2560"/>
                        <a:gd name="T40" fmla="*/ 73 w 1231"/>
                        <a:gd name="T41" fmla="*/ 2023 h 2560"/>
                        <a:gd name="T42" fmla="*/ 169 w 1231"/>
                        <a:gd name="T43" fmla="*/ 2323 h 2560"/>
                        <a:gd name="T44" fmla="*/ 449 w 1231"/>
                        <a:gd name="T45" fmla="*/ 2431 h 2560"/>
                        <a:gd name="T46" fmla="*/ 605 w 1231"/>
                        <a:gd name="T47" fmla="*/ 2227 h 2560"/>
                        <a:gd name="T48" fmla="*/ 587 w 1231"/>
                        <a:gd name="T49" fmla="*/ 1807 h 2560"/>
                        <a:gd name="T50" fmla="*/ 503 w 1231"/>
                        <a:gd name="T51" fmla="*/ 1531 h 2560"/>
                        <a:gd name="T52" fmla="*/ 545 w 1231"/>
                        <a:gd name="T53" fmla="*/ 1459 h 2560"/>
                        <a:gd name="T54" fmla="*/ 645 w 1231"/>
                        <a:gd name="T55" fmla="*/ 1633 h 2560"/>
                        <a:gd name="T56" fmla="*/ 741 w 1231"/>
                        <a:gd name="T57" fmla="*/ 1933 h 2560"/>
                        <a:gd name="T58" fmla="*/ 987 w 1231"/>
                        <a:gd name="T59" fmla="*/ 1963 h 2560"/>
                        <a:gd name="T60" fmla="*/ 1165 w 1231"/>
                        <a:gd name="T61" fmla="*/ 1687 h 2560"/>
                        <a:gd name="T62" fmla="*/ 1147 w 1231"/>
                        <a:gd name="T63" fmla="*/ 1273 h 2560"/>
                        <a:gd name="T64" fmla="*/ 903 w 1231"/>
                        <a:gd name="T65" fmla="*/ 1057 h 2560"/>
                        <a:gd name="T66" fmla="*/ 699 w 1231"/>
                        <a:gd name="T67" fmla="*/ 1129 h 2560"/>
                        <a:gd name="T68" fmla="*/ 587 w 1231"/>
                        <a:gd name="T69" fmla="*/ 1117 h 2560"/>
                        <a:gd name="T70" fmla="*/ 639 w 1231"/>
                        <a:gd name="T71" fmla="*/ 1033 h 2560"/>
                        <a:gd name="T72" fmla="*/ 831 w 1231"/>
                        <a:gd name="T73" fmla="*/ 937 h 2560"/>
                        <a:gd name="T74" fmla="*/ 969 w 1231"/>
                        <a:gd name="T75" fmla="*/ 613 h 2560"/>
                        <a:gd name="T76" fmla="*/ 903 w 1231"/>
                        <a:gd name="T77" fmla="*/ 175 h 2560"/>
                        <a:gd name="T78" fmla="*/ 639 w 1231"/>
                        <a:gd name="T79" fmla="*/ 103 h 2560"/>
                        <a:gd name="T80" fmla="*/ 401 w 1231"/>
                        <a:gd name="T81" fmla="*/ 355 h 2560"/>
                        <a:gd name="T82" fmla="*/ 413 w 1231"/>
                        <a:gd name="T83" fmla="*/ 763 h 2560"/>
                        <a:gd name="T84" fmla="*/ 353 w 1231"/>
                        <a:gd name="T85" fmla="*/ 949 h 2560"/>
                        <a:gd name="T86" fmla="*/ 299 w 1231"/>
                        <a:gd name="T87" fmla="*/ 685 h 2560"/>
                        <a:gd name="T88" fmla="*/ 31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57" name="Freeform 1035"/>
                    <p:cNvSpPr>
                      <a:spLocks/>
                    </p:cNvSpPr>
                    <p:nvPr/>
                  </p:nvSpPr>
                  <p:spPr bwMode="auto">
                    <a:xfrm>
                      <a:off x="1803" y="163"/>
                      <a:ext cx="865" cy="2065"/>
                    </a:xfrm>
                    <a:custGeom>
                      <a:avLst/>
                      <a:gdLst>
                        <a:gd name="T0" fmla="*/ 785 w 865"/>
                        <a:gd name="T1" fmla="*/ 513 h 2071"/>
                        <a:gd name="T2" fmla="*/ 797 w 865"/>
                        <a:gd name="T3" fmla="*/ 340 h 2071"/>
                        <a:gd name="T4" fmla="*/ 863 w 865"/>
                        <a:gd name="T5" fmla="*/ 196 h 2071"/>
                        <a:gd name="T6" fmla="*/ 809 w 865"/>
                        <a:gd name="T7" fmla="*/ 208 h 2071"/>
                        <a:gd name="T8" fmla="*/ 749 w 865"/>
                        <a:gd name="T9" fmla="*/ 20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6 h 2071"/>
                        <a:gd name="T22" fmla="*/ 119 w 865"/>
                        <a:gd name="T23" fmla="*/ 394 h 2071"/>
                        <a:gd name="T24" fmla="*/ 131 w 865"/>
                        <a:gd name="T25" fmla="*/ 570 h 2071"/>
                        <a:gd name="T26" fmla="*/ 173 w 865"/>
                        <a:gd name="T27" fmla="*/ 762 h 2071"/>
                        <a:gd name="T28" fmla="*/ 197 w 865"/>
                        <a:gd name="T29" fmla="*/ 856 h 2071"/>
                        <a:gd name="T30" fmla="*/ 167 w 865"/>
                        <a:gd name="T31" fmla="*/ 956 h 2071"/>
                        <a:gd name="T32" fmla="*/ 65 w 865"/>
                        <a:gd name="T33" fmla="*/ 1094 h 2071"/>
                        <a:gd name="T34" fmla="*/ 17 w 865"/>
                        <a:gd name="T35" fmla="*/ 1258 h 2071"/>
                        <a:gd name="T36" fmla="*/ 5 w 865"/>
                        <a:gd name="T37" fmla="*/ 1510 h 2071"/>
                        <a:gd name="T38" fmla="*/ 47 w 865"/>
                        <a:gd name="T39" fmla="*/ 1698 h 2071"/>
                        <a:gd name="T40" fmla="*/ 131 w 865"/>
                        <a:gd name="T41" fmla="*/ 1848 h 2071"/>
                        <a:gd name="T42" fmla="*/ 299 w 865"/>
                        <a:gd name="T43" fmla="*/ 1928 h 2071"/>
                        <a:gd name="T44" fmla="*/ 425 w 865"/>
                        <a:gd name="T45" fmla="*/ 1922 h 2071"/>
                        <a:gd name="T46" fmla="*/ 467 w 865"/>
                        <a:gd name="T47" fmla="*/ 1934 h 2071"/>
                        <a:gd name="T48" fmla="*/ 497 w 865"/>
                        <a:gd name="T49" fmla="*/ 2006 h 2071"/>
                        <a:gd name="T50" fmla="*/ 497 w 865"/>
                        <a:gd name="T51" fmla="*/ 1904 h 2071"/>
                        <a:gd name="T52" fmla="*/ 557 w 865"/>
                        <a:gd name="T53" fmla="*/ 1728 h 2071"/>
                        <a:gd name="T54" fmla="*/ 617 w 865"/>
                        <a:gd name="T55" fmla="*/ 1608 h 2071"/>
                        <a:gd name="T56" fmla="*/ 581 w 865"/>
                        <a:gd name="T57" fmla="*/ 1650 h 2071"/>
                        <a:gd name="T58" fmla="*/ 515 w 865"/>
                        <a:gd name="T59" fmla="*/ 1770 h 2071"/>
                        <a:gd name="T60" fmla="*/ 407 w 865"/>
                        <a:gd name="T61" fmla="*/ 1853 h 2071"/>
                        <a:gd name="T62" fmla="*/ 269 w 865"/>
                        <a:gd name="T63" fmla="*/ 1848 h 2071"/>
                        <a:gd name="T64" fmla="*/ 179 w 865"/>
                        <a:gd name="T65" fmla="*/ 1764 h 2071"/>
                        <a:gd name="T66" fmla="*/ 113 w 865"/>
                        <a:gd name="T67" fmla="*/ 1590 h 2071"/>
                        <a:gd name="T68" fmla="*/ 107 w 865"/>
                        <a:gd name="T69" fmla="*/ 1354 h 2071"/>
                        <a:gd name="T70" fmla="*/ 137 w 865"/>
                        <a:gd name="T71" fmla="*/ 1160 h 2071"/>
                        <a:gd name="T72" fmla="*/ 203 w 865"/>
                        <a:gd name="T73" fmla="*/ 1040 h 2071"/>
                        <a:gd name="T74" fmla="*/ 323 w 865"/>
                        <a:gd name="T75" fmla="*/ 992 h 2071"/>
                        <a:gd name="T76" fmla="*/ 509 w 865"/>
                        <a:gd name="T77" fmla="*/ 1046 h 2071"/>
                        <a:gd name="T78" fmla="*/ 611 w 865"/>
                        <a:gd name="T79" fmla="*/ 1094 h 2071"/>
                        <a:gd name="T80" fmla="*/ 665 w 865"/>
                        <a:gd name="T81" fmla="*/ 1070 h 2071"/>
                        <a:gd name="T82" fmla="*/ 659 w 865"/>
                        <a:gd name="T83" fmla="*/ 1016 h 2071"/>
                        <a:gd name="T84" fmla="*/ 611 w 865"/>
                        <a:gd name="T85" fmla="*/ 974 h 2071"/>
                        <a:gd name="T86" fmla="*/ 497 w 865"/>
                        <a:gd name="T87" fmla="*/ 950 h 2071"/>
                        <a:gd name="T88" fmla="*/ 323 w 865"/>
                        <a:gd name="T89" fmla="*/ 866 h 2071"/>
                        <a:gd name="T90" fmla="*/ 233 w 865"/>
                        <a:gd name="T91" fmla="*/ 660 h 2071"/>
                        <a:gd name="T92" fmla="*/ 209 w 865"/>
                        <a:gd name="T93" fmla="*/ 406 h 2071"/>
                        <a:gd name="T94" fmla="*/ 317 w 865"/>
                        <a:gd name="T95" fmla="*/ 170 h 2071"/>
                        <a:gd name="T96" fmla="*/ 485 w 865"/>
                        <a:gd name="T97" fmla="*/ 110 h 2071"/>
                        <a:gd name="T98" fmla="*/ 617 w 865"/>
                        <a:gd name="T99" fmla="*/ 164 h 2071"/>
                        <a:gd name="T100" fmla="*/ 707 w 865"/>
                        <a:gd name="T101" fmla="*/ 280 h 2071"/>
                        <a:gd name="T102" fmla="*/ 737 w 865"/>
                        <a:gd name="T103" fmla="*/ 418 h 2071"/>
                        <a:gd name="T104" fmla="*/ 773 w 865"/>
                        <a:gd name="T105" fmla="*/ 582 h 2071"/>
                        <a:gd name="T106" fmla="*/ 809 w 865"/>
                        <a:gd name="T107" fmla="*/ 564 h 2071"/>
                        <a:gd name="T108" fmla="*/ 785 w 865"/>
                        <a:gd name="T109" fmla="*/ 513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29750" name="Oval 1036"/>
                  <p:cNvSpPr>
                    <a:spLocks noChangeArrowheads="1"/>
                  </p:cNvSpPr>
                  <p:nvPr/>
                </p:nvSpPr>
                <p:spPr bwMode="auto">
                  <a:xfrm>
                    <a:off x="2396" y="1210"/>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29751" name="Freeform 1037"/>
                  <p:cNvSpPr>
                    <a:spLocks/>
                  </p:cNvSpPr>
                  <p:nvPr/>
                </p:nvSpPr>
                <p:spPr bwMode="auto">
                  <a:xfrm>
                    <a:off x="2891" y="527"/>
                    <a:ext cx="262" cy="524"/>
                  </a:xfrm>
                  <a:custGeom>
                    <a:avLst/>
                    <a:gdLst>
                      <a:gd name="T0" fmla="*/ 3 w 266"/>
                      <a:gd name="T1" fmla="*/ 513 h 521"/>
                      <a:gd name="T2" fmla="*/ 27 w 266"/>
                      <a:gd name="T3" fmla="*/ 293 h 521"/>
                      <a:gd name="T4" fmla="*/ 95 w 266"/>
                      <a:gd name="T5" fmla="*/ 45 h 521"/>
                      <a:gd name="T6" fmla="*/ 157 w 266"/>
                      <a:gd name="T7" fmla="*/ 3 h 521"/>
                      <a:gd name="T8" fmla="*/ 205 w 266"/>
                      <a:gd name="T9" fmla="*/ 39 h 521"/>
                      <a:gd name="T10" fmla="*/ 223 w 266"/>
                      <a:gd name="T11" fmla="*/ 139 h 521"/>
                      <a:gd name="T12" fmla="*/ 177 w 266"/>
                      <a:gd name="T13" fmla="*/ 293 h 521"/>
                      <a:gd name="T14" fmla="*/ 92 w 266"/>
                      <a:gd name="T15" fmla="*/ 507 h 521"/>
                      <a:gd name="T16" fmla="*/ 35 w 266"/>
                      <a:gd name="T17" fmla="*/ 531 h 521"/>
                      <a:gd name="T18" fmla="*/ 3 w 266"/>
                      <a:gd name="T19" fmla="*/ 51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52" name="Freeform 1038"/>
                  <p:cNvSpPr>
                    <a:spLocks/>
                  </p:cNvSpPr>
                  <p:nvPr/>
                </p:nvSpPr>
                <p:spPr bwMode="auto">
                  <a:xfrm>
                    <a:off x="2959" y="1588"/>
                    <a:ext cx="398" cy="349"/>
                  </a:xfrm>
                  <a:custGeom>
                    <a:avLst/>
                    <a:gdLst>
                      <a:gd name="T0" fmla="*/ 120 w 392"/>
                      <a:gd name="T1" fmla="*/ 261 h 340"/>
                      <a:gd name="T2" fmla="*/ 16 w 392"/>
                      <a:gd name="T3" fmla="*/ 113 h 340"/>
                      <a:gd name="T4" fmla="*/ 4 w 392"/>
                      <a:gd name="T5" fmla="*/ 55 h 340"/>
                      <a:gd name="T6" fmla="*/ 28 w 392"/>
                      <a:gd name="T7" fmla="*/ 3 h 340"/>
                      <a:gd name="T8" fmla="*/ 150 w 392"/>
                      <a:gd name="T9" fmla="*/ 37 h 340"/>
                      <a:gd name="T10" fmla="*/ 290 w 392"/>
                      <a:gd name="T11" fmla="*/ 95 h 340"/>
                      <a:gd name="T12" fmla="*/ 424 w 392"/>
                      <a:gd name="T13" fmla="*/ 206 h 340"/>
                      <a:gd name="T14" fmla="*/ 451 w 392"/>
                      <a:gd name="T15" fmla="*/ 354 h 340"/>
                      <a:gd name="T16" fmla="*/ 396 w 392"/>
                      <a:gd name="T17" fmla="*/ 433 h 340"/>
                      <a:gd name="T18" fmla="*/ 284 w 392"/>
                      <a:gd name="T19" fmla="*/ 410 h 340"/>
                      <a:gd name="T20" fmla="*/ 120 w 392"/>
                      <a:gd name="T21" fmla="*/ 26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53" name="Freeform 1039"/>
                  <p:cNvSpPr>
                    <a:spLocks/>
                  </p:cNvSpPr>
                  <p:nvPr/>
                </p:nvSpPr>
                <p:spPr bwMode="auto">
                  <a:xfrm>
                    <a:off x="2658" y="1923"/>
                    <a:ext cx="146" cy="567"/>
                  </a:xfrm>
                  <a:custGeom>
                    <a:avLst/>
                    <a:gdLst>
                      <a:gd name="T0" fmla="*/ 15 w 151"/>
                      <a:gd name="T1" fmla="*/ 195 h 558"/>
                      <a:gd name="T2" fmla="*/ 32 w 151"/>
                      <a:gd name="T3" fmla="*/ 49 h 558"/>
                      <a:gd name="T4" fmla="*/ 46 w 151"/>
                      <a:gd name="T5" fmla="*/ 3 h 558"/>
                      <a:gd name="T6" fmla="*/ 77 w 151"/>
                      <a:gd name="T7" fmla="*/ 27 h 558"/>
                      <a:gd name="T8" fmla="*/ 99 w 151"/>
                      <a:gd name="T9" fmla="*/ 195 h 558"/>
                      <a:gd name="T10" fmla="*/ 102 w 151"/>
                      <a:gd name="T11" fmla="*/ 497 h 558"/>
                      <a:gd name="T12" fmla="*/ 69 w 151"/>
                      <a:gd name="T13" fmla="*/ 637 h 558"/>
                      <a:gd name="T14" fmla="*/ 15 w 151"/>
                      <a:gd name="T15" fmla="*/ 602 h 558"/>
                      <a:gd name="T16" fmla="*/ 0 w 151"/>
                      <a:gd name="T17" fmla="*/ 369 h 558"/>
                      <a:gd name="T18" fmla="*/ 15 w 151"/>
                      <a:gd name="T19" fmla="*/ 19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54" name="Freeform 1040"/>
                  <p:cNvSpPr>
                    <a:spLocks/>
                  </p:cNvSpPr>
                  <p:nvPr/>
                </p:nvSpPr>
                <p:spPr bwMode="auto">
                  <a:xfrm>
                    <a:off x="1910" y="1588"/>
                    <a:ext cx="389" cy="247"/>
                  </a:xfrm>
                  <a:custGeom>
                    <a:avLst/>
                    <a:gdLst>
                      <a:gd name="T0" fmla="*/ 165 w 392"/>
                      <a:gd name="T1" fmla="*/ 51 h 253"/>
                      <a:gd name="T2" fmla="*/ 287 w 392"/>
                      <a:gd name="T3" fmla="*/ 19 h 253"/>
                      <a:gd name="T4" fmla="*/ 337 w 392"/>
                      <a:gd name="T5" fmla="*/ 7 h 253"/>
                      <a:gd name="T6" fmla="*/ 355 w 392"/>
                      <a:gd name="T7" fmla="*/ 51 h 253"/>
                      <a:gd name="T8" fmla="*/ 305 w 392"/>
                      <a:gd name="T9" fmla="*/ 103 h 253"/>
                      <a:gd name="T10" fmla="*/ 183 w 392"/>
                      <a:gd name="T11" fmla="*/ 176 h 253"/>
                      <a:gd name="T12" fmla="*/ 37 w 392"/>
                      <a:gd name="T13" fmla="*/ 194 h 253"/>
                      <a:gd name="T14" fmla="*/ 1 w 392"/>
                      <a:gd name="T15" fmla="*/ 147 h 253"/>
                      <a:gd name="T16" fmla="*/ 43 w 392"/>
                      <a:gd name="T17" fmla="*/ 91 h 253"/>
                      <a:gd name="T18" fmla="*/ 165 w 392"/>
                      <a:gd name="T19" fmla="*/ 5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55" name="Freeform 1041"/>
                  <p:cNvSpPr>
                    <a:spLocks/>
                  </p:cNvSpPr>
                  <p:nvPr/>
                </p:nvSpPr>
                <p:spPr bwMode="auto">
                  <a:xfrm>
                    <a:off x="2094" y="716"/>
                    <a:ext cx="233" cy="378"/>
                  </a:xfrm>
                  <a:custGeom>
                    <a:avLst/>
                    <a:gdLst>
                      <a:gd name="T0" fmla="*/ 64 w 238"/>
                      <a:gd name="T1" fmla="*/ 219 h 386"/>
                      <a:gd name="T2" fmla="*/ 23 w 238"/>
                      <a:gd name="T3" fmla="*/ 156 h 386"/>
                      <a:gd name="T4" fmla="*/ 0 w 238"/>
                      <a:gd name="T5" fmla="*/ 76 h 386"/>
                      <a:gd name="T6" fmla="*/ 23 w 238"/>
                      <a:gd name="T7" fmla="*/ 12 h 386"/>
                      <a:gd name="T8" fmla="*/ 99 w 238"/>
                      <a:gd name="T9" fmla="*/ 24 h 386"/>
                      <a:gd name="T10" fmla="*/ 146 w 238"/>
                      <a:gd name="T11" fmla="*/ 108 h 386"/>
                      <a:gd name="T12" fmla="*/ 190 w 238"/>
                      <a:gd name="T13" fmla="*/ 249 h 386"/>
                      <a:gd name="T14" fmla="*/ 164 w 238"/>
                      <a:gd name="T15" fmla="*/ 306 h 386"/>
                      <a:gd name="T16" fmla="*/ 137 w 238"/>
                      <a:gd name="T17" fmla="*/ 288 h 386"/>
                      <a:gd name="T18" fmla="*/ 64 w 238"/>
                      <a:gd name="T19" fmla="*/ 21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29741" name="Picture 104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2" name="Picture 104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3" name="Picture 104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4" name="Picture 104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5" name="Picture 104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6" name="Picture 104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7" name="Picture 104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8" name="Picture 104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720" name="Group 1050"/>
              <p:cNvGrpSpPr>
                <a:grpSpLocks/>
              </p:cNvGrpSpPr>
              <p:nvPr userDrawn="1"/>
            </p:nvGrpSpPr>
            <p:grpSpPr bwMode="auto">
              <a:xfrm>
                <a:off x="4944" y="1008"/>
                <a:ext cx="522" cy="2967"/>
                <a:chOff x="4944" y="1008"/>
                <a:chExt cx="522" cy="2967"/>
              </a:xfrm>
            </p:grpSpPr>
            <p:pic>
              <p:nvPicPr>
                <p:cNvPr id="29721" name="Picture 105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2" name="Picture 105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3" name="Picture 105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4" name="Picture 105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5" name="Picture 105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6" name="Picture 105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7" name="Picture 105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8" name="Picture 105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9" name="Picture 105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0" name="Picture 106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1" name="Picture 106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2" name="Picture 106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3" name="Picture 106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4" name="Picture 106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5" name="Picture 106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6" name="Picture 106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7" name="Picture 106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8" name="Picture 106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9" name="Picture 106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9708"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solidFill>
                  <a:srgbClr val="2F1311"/>
                </a:solidFill>
                <a:latin typeface="Tahoma" pitchFamily="22" charset="-52"/>
                <a:ea typeface="+mn-ea"/>
                <a:cs typeface="+mn-cs"/>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solidFill>
                  <a:srgbClr val="2F1311"/>
                </a:solidFill>
                <a:latin typeface="Tahoma" pitchFamily="22" charset="-52"/>
                <a:ea typeface="+mn-ea"/>
                <a:cs typeface="+mn-cs"/>
              </a:endParaRPr>
            </a:p>
          </p:txBody>
        </p:sp>
        <p:sp>
          <p:nvSpPr>
            <p:cNvPr id="29711"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29712"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29713"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14"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solidFill>
                  <a:srgbClr val="2F1311"/>
                </a:solidFill>
                <a:latin typeface="Tahoma" pitchFamily="22" charset="-52"/>
                <a:ea typeface="+mn-ea"/>
                <a:cs typeface="+mn-cs"/>
              </a:endParaRPr>
            </a:p>
          </p:txBody>
        </p:sp>
        <p:sp>
          <p:nvSpPr>
            <p:cNvPr id="29716"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solidFill>
                  <a:srgbClr val="2F1311"/>
                </a:solidFill>
                <a:latin typeface="Tahoma" pitchFamily="22" charset="-52"/>
                <a:ea typeface="+mn-ea"/>
                <a:cs typeface="+mn-cs"/>
              </a:endParaRPr>
            </a:p>
          </p:txBody>
        </p:sp>
        <p:sp>
          <p:nvSpPr>
            <p:cNvPr id="29718"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29699" name="Rectangle 1081"/>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700" name="Rectangle 1082"/>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2F1311"/>
                </a:solidFill>
                <a:latin typeface="+mn-lt"/>
                <a:ea typeface="+mn-ea"/>
                <a:cs typeface="+mn-cs"/>
              </a:defRPr>
            </a:lvl1pPr>
          </a:lstStyle>
          <a:p>
            <a:pPr>
              <a:defRPr/>
            </a:pPr>
            <a:endParaRPr lang="en-US"/>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2F1311"/>
                </a:solidFill>
                <a:latin typeface="+mn-lt"/>
                <a:ea typeface="+mn-ea"/>
                <a:cs typeface="+mn-cs"/>
              </a:defRPr>
            </a:lvl1pPr>
          </a:lstStyle>
          <a:p>
            <a:pPr>
              <a:defRPr/>
            </a:pPr>
            <a:endParaRPr lang="en-US"/>
          </a:p>
        </p:txBody>
      </p:sp>
      <p:sp>
        <p:nvSpPr>
          <p:cNvPr id="148541" name="Rectangle 1085"/>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2F1311"/>
                </a:solidFill>
                <a:latin typeface="Arial" charset="0"/>
              </a:defRPr>
            </a:lvl1pPr>
          </a:lstStyle>
          <a:p>
            <a:pPr>
              <a:defRPr/>
            </a:pPr>
            <a:fld id="{D72643DC-0C2F-3743-B615-D21337220F6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60"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Arial" pitchFamily="22" charset="0"/>
        </a:defRPr>
      </a:lvl6pPr>
      <a:lvl7pPr marL="914400" algn="l" rtl="0" fontAlgn="base">
        <a:spcBef>
          <a:spcPct val="0"/>
        </a:spcBef>
        <a:spcAft>
          <a:spcPct val="0"/>
        </a:spcAft>
        <a:defRPr sz="4000">
          <a:solidFill>
            <a:schemeClr val="tx2"/>
          </a:solidFill>
          <a:latin typeface="Arial" pitchFamily="22" charset="0"/>
        </a:defRPr>
      </a:lvl7pPr>
      <a:lvl8pPr marL="1371600" algn="l" rtl="0" fontAlgn="base">
        <a:spcBef>
          <a:spcPct val="0"/>
        </a:spcBef>
        <a:spcAft>
          <a:spcPct val="0"/>
        </a:spcAft>
        <a:defRPr sz="4000">
          <a:solidFill>
            <a:schemeClr val="tx2"/>
          </a:solidFill>
          <a:latin typeface="Arial" pitchFamily="22" charset="0"/>
        </a:defRPr>
      </a:lvl8pPr>
      <a:lvl9pPr marL="1828800" algn="l" rtl="0" fontAlgn="base">
        <a:spcBef>
          <a:spcPct val="0"/>
        </a:spcBef>
        <a:spcAft>
          <a:spcPct val="0"/>
        </a:spcAft>
        <a:defRPr sz="4000">
          <a:solidFill>
            <a:schemeClr val="tx2"/>
          </a:solidFill>
          <a:latin typeface="Arial" pitchFamily="22"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22" charset="-128"/>
        </a:defRPr>
      </a:lvl2pPr>
      <a:lvl3pPr marL="1143000" indent="-228600"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030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latin typeface="Arial" pitchFamily="-112" charset="0"/>
                <a:ea typeface="+mn-ea"/>
                <a:cs typeface="+mn-cs"/>
              </a:defRPr>
            </a:lvl1pPr>
          </a:lstStyle>
          <a:p>
            <a:pPr>
              <a:defRPr/>
            </a:pPr>
            <a:endParaRPr lang="en-US"/>
          </a:p>
        </p:txBody>
      </p:sp>
      <p:sp>
        <p:nvSpPr>
          <p:cNvPr id="61030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latin typeface="Arial" pitchFamily="-112" charset="0"/>
                <a:ea typeface="+mn-ea"/>
                <a:cs typeface="+mn-cs"/>
              </a:defRPr>
            </a:lvl1pPr>
          </a:lstStyle>
          <a:p>
            <a:pPr>
              <a:defRPr/>
            </a:pPr>
            <a:endParaRPr lang="en-US"/>
          </a:p>
        </p:txBody>
      </p:sp>
      <p:sp>
        <p:nvSpPr>
          <p:cNvPr id="610310" name="Rectangle 6"/>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latin typeface="Arial" charset="0"/>
              </a:defRPr>
            </a:lvl1pPr>
          </a:lstStyle>
          <a:p>
            <a:pPr>
              <a:defRPr/>
            </a:pPr>
            <a:fld id="{6F2A7EFF-44DB-E64A-8BFF-2D325F35069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61" r:id="rId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128"/>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charset="-128"/>
          <a:cs typeface="ＭＳ Ｐゴシック"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C77BCCF6-A2D8-B442-9AB5-74BC264262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62" r:id="rId1"/>
    <p:sldLayoutId id="2147485493" r:id="rId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866"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Calisto MT" pitchFamily="-112" charset="0"/>
                <a:ea typeface="+mn-ea"/>
                <a:cs typeface="+mn-cs"/>
              </a:defRPr>
            </a:lvl1pPr>
          </a:lstStyle>
          <a:p>
            <a:pPr>
              <a:defRPr/>
            </a:pPr>
            <a:endParaRPr lang="en-US"/>
          </a:p>
        </p:txBody>
      </p:sp>
      <p:sp>
        <p:nvSpPr>
          <p:cNvPr id="5"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Calisto MT" pitchFamily="-112"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212121"/>
                  </a:outerShdw>
                </a:effectLst>
                <a:latin typeface="Calisto MT" charset="0"/>
              </a:defRPr>
            </a:lvl1pPr>
          </a:lstStyle>
          <a:p>
            <a:pPr>
              <a:defRPr/>
            </a:pPr>
            <a:fld id="{BE5E7285-ADE3-F142-9C37-1895DFA954B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63" r:id="rId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5pPr>
      <a:lvl6pPr marL="4572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6pPr>
      <a:lvl7pPr marL="9144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ts val="2000"/>
        </a:spcBef>
        <a:spcAft>
          <a:spcPct val="0"/>
        </a:spcAft>
        <a:buBlip>
          <a:blip r:embed="rId4"/>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4"/>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4"/>
        </a:buBlip>
        <a:defRPr>
          <a:solidFill>
            <a:schemeClr val="tx1"/>
          </a:solidFill>
          <a:latin typeface="+mn-lt"/>
          <a:ea typeface="ＭＳ Ｐゴシック" charset="0"/>
          <a:cs typeface="Geneva" charset="-128"/>
        </a:defRPr>
      </a:lvl3pPr>
      <a:lvl4pPr marL="1371600" indent="-336550" algn="l" rtl="0" eaLnBrk="0" fontAlgn="base" hangingPunct="0">
        <a:spcBef>
          <a:spcPts val="600"/>
        </a:spcBef>
        <a:spcAft>
          <a:spcPct val="0"/>
        </a:spcAft>
        <a:buBlip>
          <a:blip r:embed="rId4"/>
        </a:buBlip>
        <a:defRPr>
          <a:solidFill>
            <a:schemeClr val="tx1"/>
          </a:solidFill>
          <a:latin typeface="+mn-lt"/>
          <a:ea typeface="Geneva" charset="-128"/>
          <a:cs typeface="Geneva" charset="0"/>
        </a:defRPr>
      </a:lvl4pPr>
      <a:lvl5pPr marL="1720850" indent="-349250" algn="l" rtl="0" eaLnBrk="0" fontAlgn="base" hangingPunct="0">
        <a:spcBef>
          <a:spcPts val="600"/>
        </a:spcBef>
        <a:spcAft>
          <a:spcPct val="0"/>
        </a:spcAft>
        <a:buBlip>
          <a:blip r:embed="rId4"/>
        </a:buBlip>
        <a:defRPr>
          <a:solidFill>
            <a:schemeClr val="tx1"/>
          </a:solidFill>
          <a:latin typeface="+mn-lt"/>
          <a:ea typeface="ＭＳ Ｐゴシック" charset="-128"/>
          <a:cs typeface="ＭＳ Ｐゴシック" charset="-128"/>
        </a:defRPr>
      </a:lvl5pPr>
      <a:lvl6pPr marL="2178050" indent="-349250" algn="l" rtl="0" fontAlgn="base">
        <a:spcBef>
          <a:spcPts val="600"/>
        </a:spcBef>
        <a:spcAft>
          <a:spcPct val="0"/>
        </a:spcAft>
        <a:buBlip>
          <a:blip r:embed="rId4"/>
        </a:buBlip>
        <a:defRPr>
          <a:solidFill>
            <a:schemeClr val="tx1"/>
          </a:solidFill>
          <a:latin typeface="+mn-lt"/>
          <a:ea typeface="+mn-ea"/>
        </a:defRPr>
      </a:lvl6pPr>
      <a:lvl7pPr marL="2635250" indent="-349250" algn="l" rtl="0" fontAlgn="base">
        <a:spcBef>
          <a:spcPts val="600"/>
        </a:spcBef>
        <a:spcAft>
          <a:spcPct val="0"/>
        </a:spcAft>
        <a:buBlip>
          <a:blip r:embed="rId4"/>
        </a:buBlip>
        <a:defRPr>
          <a:solidFill>
            <a:schemeClr val="tx1"/>
          </a:solidFill>
          <a:latin typeface="+mn-lt"/>
          <a:ea typeface="+mn-ea"/>
        </a:defRPr>
      </a:lvl7pPr>
      <a:lvl8pPr marL="3092450" indent="-349250" algn="l" rtl="0" fontAlgn="base">
        <a:spcBef>
          <a:spcPts val="600"/>
        </a:spcBef>
        <a:spcAft>
          <a:spcPct val="0"/>
        </a:spcAft>
        <a:buBlip>
          <a:blip r:embed="rId4"/>
        </a:buBlip>
        <a:defRPr>
          <a:solidFill>
            <a:schemeClr val="tx1"/>
          </a:solidFill>
          <a:latin typeface="+mn-lt"/>
          <a:ea typeface="+mn-ea"/>
        </a:defRPr>
      </a:lvl8pPr>
      <a:lvl9pPr marL="3549650" indent="-349250" algn="l" rtl="0" fontAlgn="base">
        <a:spcBef>
          <a:spcPts val="600"/>
        </a:spcBef>
        <a:spcAft>
          <a:spcPct val="0"/>
        </a:spcAft>
        <a:buBlip>
          <a:blip r:embed="rId4"/>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8914" name="Picture 6" descr="ticket7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2531">
            <a:off x="5549900" y="1755775"/>
            <a:ext cx="109696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7" descr="ticket8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8" descr="42-1639349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16188" y="304800"/>
            <a:ext cx="342741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8"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Calisto MT" pitchFamily="-112" charset="0"/>
                <a:ea typeface="+mn-ea"/>
                <a:cs typeface="+mn-cs"/>
              </a:defRPr>
            </a:lvl1pPr>
          </a:lstStyle>
          <a:p>
            <a:pPr>
              <a:defRPr/>
            </a:pPr>
            <a:endParaRPr lang="en-US"/>
          </a:p>
        </p:txBody>
      </p:sp>
      <p:sp>
        <p:nvSpPr>
          <p:cNvPr id="11"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Calisto MT" pitchFamily="-112" charset="0"/>
                <a:ea typeface="+mn-ea"/>
                <a:cs typeface="+mn-cs"/>
              </a:defRPr>
            </a:lvl1pPr>
          </a:lstStyle>
          <a:p>
            <a:pPr>
              <a:defRPr/>
            </a:pPr>
            <a:endParaRPr lang="en-US"/>
          </a:p>
        </p:txBody>
      </p:sp>
      <p:sp>
        <p:nvSpPr>
          <p:cNvPr id="12"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212121"/>
                  </a:outerShdw>
                </a:effectLst>
                <a:latin typeface="Calisto MT" charset="0"/>
              </a:defRPr>
            </a:lvl1pPr>
          </a:lstStyle>
          <a:p>
            <a:pPr>
              <a:defRPr/>
            </a:pPr>
            <a:fld id="{883A6ECD-478F-5243-820D-49676A058C1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64" r:id="rId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5pPr>
      <a:lvl6pPr marL="4572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6pPr>
      <a:lvl7pPr marL="9144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ts val="2000"/>
        </a:spcBef>
        <a:spcAft>
          <a:spcPct val="0"/>
        </a:spcAft>
        <a:buBlip>
          <a:blip r:embed="rId7"/>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7"/>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7"/>
        </a:buBlip>
        <a:defRPr>
          <a:solidFill>
            <a:schemeClr val="tx1"/>
          </a:solidFill>
          <a:latin typeface="+mn-lt"/>
          <a:ea typeface="ＭＳ Ｐゴシック" charset="0"/>
          <a:cs typeface="Geneva" charset="-128"/>
        </a:defRPr>
      </a:lvl3pPr>
      <a:lvl4pPr marL="1371600" indent="-336550" algn="l" rtl="0" eaLnBrk="0" fontAlgn="base" hangingPunct="0">
        <a:spcBef>
          <a:spcPts val="600"/>
        </a:spcBef>
        <a:spcAft>
          <a:spcPct val="0"/>
        </a:spcAft>
        <a:buBlip>
          <a:blip r:embed="rId7"/>
        </a:buBlip>
        <a:defRPr>
          <a:solidFill>
            <a:schemeClr val="tx1"/>
          </a:solidFill>
          <a:latin typeface="+mn-lt"/>
          <a:ea typeface="Geneva" charset="-128"/>
          <a:cs typeface="Geneva" charset="0"/>
        </a:defRPr>
      </a:lvl4pPr>
      <a:lvl5pPr marL="1720850" indent="-349250" algn="l" rtl="0" eaLnBrk="0" fontAlgn="base" hangingPunct="0">
        <a:spcBef>
          <a:spcPts val="600"/>
        </a:spcBef>
        <a:spcAft>
          <a:spcPct val="0"/>
        </a:spcAft>
        <a:buBlip>
          <a:blip r:embed="rId7"/>
        </a:buBlip>
        <a:defRPr>
          <a:solidFill>
            <a:schemeClr val="tx1"/>
          </a:solidFill>
          <a:latin typeface="+mn-lt"/>
          <a:ea typeface="ＭＳ Ｐゴシック" charset="-128"/>
          <a:cs typeface="ＭＳ Ｐゴシック" charset="-128"/>
        </a:defRPr>
      </a:lvl5pPr>
      <a:lvl6pPr marL="2178050" indent="-349250" algn="l" rtl="0" fontAlgn="base">
        <a:spcBef>
          <a:spcPts val="600"/>
        </a:spcBef>
        <a:spcAft>
          <a:spcPct val="0"/>
        </a:spcAft>
        <a:buBlip>
          <a:blip r:embed="rId7"/>
        </a:buBlip>
        <a:defRPr>
          <a:solidFill>
            <a:schemeClr val="tx1"/>
          </a:solidFill>
          <a:latin typeface="+mn-lt"/>
          <a:ea typeface="+mn-ea"/>
        </a:defRPr>
      </a:lvl6pPr>
      <a:lvl7pPr marL="2635250" indent="-349250" algn="l" rtl="0" fontAlgn="base">
        <a:spcBef>
          <a:spcPts val="600"/>
        </a:spcBef>
        <a:spcAft>
          <a:spcPct val="0"/>
        </a:spcAft>
        <a:buBlip>
          <a:blip r:embed="rId7"/>
        </a:buBlip>
        <a:defRPr>
          <a:solidFill>
            <a:schemeClr val="tx1"/>
          </a:solidFill>
          <a:latin typeface="+mn-lt"/>
          <a:ea typeface="+mn-ea"/>
        </a:defRPr>
      </a:lvl7pPr>
      <a:lvl8pPr marL="3092450" indent="-349250" algn="l" rtl="0" fontAlgn="base">
        <a:spcBef>
          <a:spcPts val="600"/>
        </a:spcBef>
        <a:spcAft>
          <a:spcPct val="0"/>
        </a:spcAft>
        <a:buBlip>
          <a:blip r:embed="rId7"/>
        </a:buBlip>
        <a:defRPr>
          <a:solidFill>
            <a:schemeClr val="tx1"/>
          </a:solidFill>
          <a:latin typeface="+mn-lt"/>
          <a:ea typeface="+mn-ea"/>
        </a:defRPr>
      </a:lvl8pPr>
      <a:lvl9pPr marL="3549650" indent="-349250" algn="l" rtl="0" fontAlgn="base">
        <a:spcBef>
          <a:spcPts val="600"/>
        </a:spcBef>
        <a:spcAft>
          <a:spcPct val="0"/>
        </a:spcAft>
        <a:buBlip>
          <a:blip r:embed="rId7"/>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8232BA34-ED15-2D48-8B65-44C4B9A4A3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65" r:id="rId1"/>
    <p:sldLayoutId id="214748546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31.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78.xml"/><Relationship Id="rId3" Type="http://schemas.openxmlformats.org/officeDocument/2006/relationships/image" Target="../media/image79.jpeg"/></Relationships>
</file>

<file path=ppt/slides/_rels/slide101.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80.jpeg"/><Relationship Id="rId1" Type="http://schemas.openxmlformats.org/officeDocument/2006/relationships/slideLayout" Target="../slideLayouts/slideLayout28.xml"/><Relationship Id="rId2" Type="http://schemas.openxmlformats.org/officeDocument/2006/relationships/notesSlide" Target="../notesSlides/notesSlide7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0.xml"/><Relationship Id="rId3" Type="http://schemas.openxmlformats.org/officeDocument/2006/relationships/image" Target="../media/image36.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1.xml"/><Relationship Id="rId3" Type="http://schemas.openxmlformats.org/officeDocument/2006/relationships/image" Target="../media/image81.jpeg"/></Relationships>
</file>

<file path=ppt/slides/_rels/slide104.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1" Type="http://schemas.openxmlformats.org/officeDocument/2006/relationships/slideLayout" Target="../slideLayouts/slideLayout31.xml"/><Relationship Id="rId2" Type="http://schemas.openxmlformats.org/officeDocument/2006/relationships/notesSlide" Target="../notesSlides/notesSlide8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84.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85.jpeg"/></Relationships>
</file>

<file path=ppt/slides/_rels/slide107.xml.rels><?xml version="1.0" encoding="UTF-8" standalone="yes"?>
<Relationships xmlns="http://schemas.openxmlformats.org/package/2006/relationships"><Relationship Id="rId3" Type="http://schemas.openxmlformats.org/officeDocument/2006/relationships/image" Target="../media/image86.emf"/><Relationship Id="rId4" Type="http://schemas.openxmlformats.org/officeDocument/2006/relationships/image" Target="../media/image3.png"/><Relationship Id="rId1" Type="http://schemas.openxmlformats.org/officeDocument/2006/relationships/slideLayout" Target="../slideLayouts/slideLayout15.xml"/><Relationship Id="rId2" Type="http://schemas.openxmlformats.org/officeDocument/2006/relationships/notesSlide" Target="../notesSlides/notesSlide8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32.xml"/><Relationship Id="rId4" Type="http://schemas.openxmlformats.org/officeDocument/2006/relationships/image" Target="../media/image87.png"/><Relationship Id="rId1" Type="http://schemas.microsoft.com/office/2007/relationships/media" Target="\Users\rickgriffith\Desktop\Communion%20Service%20Video.mpg" TargetMode="External"/><Relationship Id="rId2" Type="http://schemas.openxmlformats.org/officeDocument/2006/relationships/video" Target="\Users\rickgriffith\Desktop\Communion%20Service%20Video.mp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 Id="rId3" Type="http://schemas.openxmlformats.org/officeDocument/2006/relationships/image" Target="../media/image32.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5.xml"/><Relationship Id="rId3" Type="http://schemas.openxmlformats.org/officeDocument/2006/relationships/image" Target="../media/image88.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6.xml"/><Relationship Id="rId3" Type="http://schemas.openxmlformats.org/officeDocument/2006/relationships/image" Target="../media/image8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7.xml"/><Relationship Id="rId3" Type="http://schemas.openxmlformats.org/officeDocument/2006/relationships/image" Target="../media/image90.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88.xml"/><Relationship Id="rId3" Type="http://schemas.openxmlformats.org/officeDocument/2006/relationships/image" Target="../media/image24.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9.xml"/><Relationship Id="rId3" Type="http://schemas.openxmlformats.org/officeDocument/2006/relationships/image" Target="../media/image34.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90.xml"/><Relationship Id="rId3" Type="http://schemas.openxmlformats.org/officeDocument/2006/relationships/image" Target="../media/image35.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91.xml"/><Relationship Id="rId3" Type="http://schemas.openxmlformats.org/officeDocument/2006/relationships/image" Target="../media/image35.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92.xml"/><Relationship Id="rId3" Type="http://schemas.openxmlformats.org/officeDocument/2006/relationships/image" Target="../media/image31.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94.xml"/><Relationship Id="rId3" Type="http://schemas.openxmlformats.org/officeDocument/2006/relationships/image" Target="../media/image3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33.em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98.xml"/><Relationship Id="rId3" Type="http://schemas.openxmlformats.org/officeDocument/2006/relationships/image" Target="../media/image34.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99.xml"/><Relationship Id="rId3" Type="http://schemas.openxmlformats.org/officeDocument/2006/relationships/image" Target="../media/image34.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0.xml"/><Relationship Id="rId3" Type="http://schemas.openxmlformats.org/officeDocument/2006/relationships/image" Target="../media/image35.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1.xml"/><Relationship Id="rId3" Type="http://schemas.openxmlformats.org/officeDocument/2006/relationships/image" Target="../media/image91.jpeg"/></Relationships>
</file>

<file path=ppt/slides/_rels/slide12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emf"/><Relationship Id="rId1" Type="http://schemas.openxmlformats.org/officeDocument/2006/relationships/slideLayout" Target="../slideLayouts/slideLayout39.xml"/><Relationship Id="rId2" Type="http://schemas.openxmlformats.org/officeDocument/2006/relationships/notesSlide" Target="../notesSlides/notesSlide10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03.xml"/><Relationship Id="rId3" Type="http://schemas.openxmlformats.org/officeDocument/2006/relationships/image" Target="../media/image42.em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04.xml"/><Relationship Id="rId3" Type="http://schemas.openxmlformats.org/officeDocument/2006/relationships/image" Target="../media/image3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xml"/><Relationship Id="rId3" Type="http://schemas.openxmlformats.org/officeDocument/2006/relationships/image" Target="../media/image34.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05.xml"/><Relationship Id="rId3" Type="http://schemas.openxmlformats.org/officeDocument/2006/relationships/image" Target="../media/image42.emf"/></Relationships>
</file>

<file path=ppt/slides/_rels/slide131.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emf"/><Relationship Id="rId1" Type="http://schemas.openxmlformats.org/officeDocument/2006/relationships/slideLayout" Target="../slideLayouts/slideLayout39.xml"/><Relationship Id="rId2" Type="http://schemas.openxmlformats.org/officeDocument/2006/relationships/notesSlide" Target="../notesSlides/notesSlide10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07.xml"/><Relationship Id="rId3" Type="http://schemas.openxmlformats.org/officeDocument/2006/relationships/image" Target="../media/image42.e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8.xml"/><Relationship Id="rId3" Type="http://schemas.openxmlformats.org/officeDocument/2006/relationships/image" Target="../media/image32.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0.xml"/><Relationship Id="rId3" Type="http://schemas.openxmlformats.org/officeDocument/2006/relationships/image" Target="../media/image92.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1.xml"/><Relationship Id="rId3" Type="http://schemas.openxmlformats.org/officeDocument/2006/relationships/image" Target="../media/image34.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2.xml"/><Relationship Id="rId3" Type="http://schemas.openxmlformats.org/officeDocument/2006/relationships/image" Target="../media/image34.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3.xml"/><Relationship Id="rId3" Type="http://schemas.openxmlformats.org/officeDocument/2006/relationships/image" Target="../media/image35.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4.xml"/><Relationship Id="rId3" Type="http://schemas.openxmlformats.org/officeDocument/2006/relationships/image" Target="../media/image3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 Id="rId3" Type="http://schemas.openxmlformats.org/officeDocument/2006/relationships/image" Target="../media/image35.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5.xml"/><Relationship Id="rId3" Type="http://schemas.openxmlformats.org/officeDocument/2006/relationships/image" Target="../media/image34.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6.xml"/><Relationship Id="rId3" Type="http://schemas.openxmlformats.org/officeDocument/2006/relationships/image" Target="../media/image35.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7.xml"/><Relationship Id="rId3" Type="http://schemas.openxmlformats.org/officeDocument/2006/relationships/image" Target="../media/image35.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8.xml"/><Relationship Id="rId3" Type="http://schemas.openxmlformats.org/officeDocument/2006/relationships/image" Target="../media/image35.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20.xml"/><Relationship Id="rId3" Type="http://schemas.openxmlformats.org/officeDocument/2006/relationships/image" Target="../media/image37.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21.xml"/><Relationship Id="rId3" Type="http://schemas.openxmlformats.org/officeDocument/2006/relationships/image" Target="../media/image34.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2.xml"/><Relationship Id="rId3" Type="http://schemas.openxmlformats.org/officeDocument/2006/relationships/image" Target="../media/image33.emf"/></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23.xml"/><Relationship Id="rId3" Type="http://schemas.openxmlformats.org/officeDocument/2006/relationships/image" Target="../media/image34.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xml"/><Relationship Id="rId3" Type="http://schemas.openxmlformats.org/officeDocument/2006/relationships/image" Target="../media/image35.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25.xml"/><Relationship Id="rId3" Type="http://schemas.openxmlformats.org/officeDocument/2006/relationships/image" Target="../media/image93.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26.xml"/><Relationship Id="rId3" Type="http://schemas.openxmlformats.org/officeDocument/2006/relationships/image" Target="../media/image34.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28.xml"/><Relationship Id="rId3" Type="http://schemas.openxmlformats.org/officeDocument/2006/relationships/image" Target="../media/image94.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9.xml"/></Relationships>
</file>

<file path=ppt/slides/_rels/slide155.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1" Type="http://schemas.openxmlformats.org/officeDocument/2006/relationships/slideLayout" Target="../slideLayouts/slideLayout34.xml"/><Relationship Id="rId2" Type="http://schemas.openxmlformats.org/officeDocument/2006/relationships/notesSlide" Target="../notesSlides/notesSlide13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1.xml"/><Relationship Id="rId3" Type="http://schemas.openxmlformats.org/officeDocument/2006/relationships/image" Target="../media/image97.jpeg"/></Relationships>
</file>

<file path=ppt/slides/_rels/slide157.xml.rels><?xml version="1.0" encoding="UTF-8" standalone="yes"?>
<Relationships xmlns="http://schemas.openxmlformats.org/package/2006/relationships"><Relationship Id="rId3" Type="http://schemas.openxmlformats.org/officeDocument/2006/relationships/image" Target="../media/image86.emf"/><Relationship Id="rId4" Type="http://schemas.openxmlformats.org/officeDocument/2006/relationships/image" Target="../media/image3.png"/><Relationship Id="rId1" Type="http://schemas.openxmlformats.org/officeDocument/2006/relationships/slideLayout" Target="../slideLayouts/slideLayout39.xml"/><Relationship Id="rId2" Type="http://schemas.openxmlformats.org/officeDocument/2006/relationships/notesSlide" Target="../notesSlides/notesSlide13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3.xml"/><Relationship Id="rId3" Type="http://schemas.openxmlformats.org/officeDocument/2006/relationships/image" Target="../media/image98.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4.xml"/><Relationship Id="rId3" Type="http://schemas.openxmlformats.org/officeDocument/2006/relationships/image" Target="../media/image9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3.xml"/><Relationship Id="rId3" Type="http://schemas.openxmlformats.org/officeDocument/2006/relationships/image" Target="../media/image36.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5.xml"/><Relationship Id="rId3" Type="http://schemas.openxmlformats.org/officeDocument/2006/relationships/image" Target="../media/image100.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6.xml"/><Relationship Id="rId3" Type="http://schemas.openxmlformats.org/officeDocument/2006/relationships/image" Target="../media/image101.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7.xml"/><Relationship Id="rId3" Type="http://schemas.openxmlformats.org/officeDocument/2006/relationships/image" Target="../media/image102.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8.xml"/><Relationship Id="rId3" Type="http://schemas.openxmlformats.org/officeDocument/2006/relationships/image" Target="../media/image103.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9.xml"/><Relationship Id="rId3" Type="http://schemas.openxmlformats.org/officeDocument/2006/relationships/image" Target="../media/image104.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40.xml"/><Relationship Id="rId3" Type="http://schemas.openxmlformats.org/officeDocument/2006/relationships/image" Target="../media/image105.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41.xml"/><Relationship Id="rId3" Type="http://schemas.openxmlformats.org/officeDocument/2006/relationships/image" Target="../media/image106.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42.xml"/><Relationship Id="rId3" Type="http://schemas.openxmlformats.org/officeDocument/2006/relationships/image" Target="../media/image14.jpe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43.xml"/><Relationship Id="rId3" Type="http://schemas.openxmlformats.org/officeDocument/2006/relationships/image" Target="../media/image107.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44.xml"/><Relationship Id="rId3" Type="http://schemas.openxmlformats.org/officeDocument/2006/relationships/image" Target="../media/image10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45.xml"/><Relationship Id="rId3" Type="http://schemas.openxmlformats.org/officeDocument/2006/relationships/image" Target="../media/image109.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46.xml"/><Relationship Id="rId3" Type="http://schemas.openxmlformats.org/officeDocument/2006/relationships/image" Target="../media/image110.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47.xml"/><Relationship Id="rId3" Type="http://schemas.openxmlformats.org/officeDocument/2006/relationships/image" Target="../media/image111.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48.xml"/><Relationship Id="rId3" Type="http://schemas.openxmlformats.org/officeDocument/2006/relationships/image" Target="../media/image112.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49.xml"/><Relationship Id="rId3" Type="http://schemas.openxmlformats.org/officeDocument/2006/relationships/image" Target="../media/image113.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0.xml"/><Relationship Id="rId3" Type="http://schemas.openxmlformats.org/officeDocument/2006/relationships/image" Target="../media/image109.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51.xml"/><Relationship Id="rId3" Type="http://schemas.openxmlformats.org/officeDocument/2006/relationships/image" Target="../media/image114.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52.xml"/><Relationship Id="rId3" Type="http://schemas.openxmlformats.org/officeDocument/2006/relationships/image" Target="../media/image115.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3.xml"/><Relationship Id="rId3" Type="http://schemas.openxmlformats.org/officeDocument/2006/relationships/image" Target="../media/image116.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4.xml"/><Relationship Id="rId3" Type="http://schemas.openxmlformats.org/officeDocument/2006/relationships/image" Target="../media/image1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5.xml"/><Relationship Id="rId3" Type="http://schemas.openxmlformats.org/officeDocument/2006/relationships/image" Target="../media/image34.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5.xml"/><Relationship Id="rId3" Type="http://schemas.openxmlformats.org/officeDocument/2006/relationships/image" Target="../media/image118.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6.xml"/><Relationship Id="rId3" Type="http://schemas.openxmlformats.org/officeDocument/2006/relationships/image" Target="../media/image119.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7.xml"/><Relationship Id="rId3" Type="http://schemas.openxmlformats.org/officeDocument/2006/relationships/image" Target="../media/image120.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8.xml"/><Relationship Id="rId3" Type="http://schemas.openxmlformats.org/officeDocument/2006/relationships/image" Target="../media/image121.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9.xml"/><Relationship Id="rId3" Type="http://schemas.openxmlformats.org/officeDocument/2006/relationships/image" Target="../media/image122.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93.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60.xml"/><Relationship Id="rId3" Type="http://schemas.openxmlformats.org/officeDocument/2006/relationships/image" Target="../media/image123.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61.xml"/><Relationship Id="rId3" Type="http://schemas.openxmlformats.org/officeDocument/2006/relationships/image" Target="../media/image124.jpe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62.xml"/><Relationship Id="rId3" Type="http://schemas.openxmlformats.org/officeDocument/2006/relationships/image" Target="../media/image125.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63.xml"/><Relationship Id="rId3" Type="http://schemas.openxmlformats.org/officeDocument/2006/relationships/image" Target="../media/image12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6.xml"/><Relationship Id="rId3" Type="http://schemas.openxmlformats.org/officeDocument/2006/relationships/image" Target="../media/image34.jpe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64.xml"/><Relationship Id="rId3" Type="http://schemas.openxmlformats.org/officeDocument/2006/relationships/image" Target="../media/image127.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5.xml"/><Relationship Id="rId3" Type="http://schemas.openxmlformats.org/officeDocument/2006/relationships/image" Target="../media/image128.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6.xml"/><Relationship Id="rId3" Type="http://schemas.openxmlformats.org/officeDocument/2006/relationships/image" Target="../media/image129.jpe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7.xml"/><Relationship Id="rId3" Type="http://schemas.openxmlformats.org/officeDocument/2006/relationships/image" Target="../media/image130.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8.xml"/><Relationship Id="rId3" Type="http://schemas.openxmlformats.org/officeDocument/2006/relationships/image" Target="../media/image131.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69.xml"/><Relationship Id="rId3" Type="http://schemas.openxmlformats.org/officeDocument/2006/relationships/image" Target="../media/image132.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70.xml"/><Relationship Id="rId3" Type="http://schemas.openxmlformats.org/officeDocument/2006/relationships/image" Target="../media/image133.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7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72.xml"/><Relationship Id="rId3" Type="http://schemas.openxmlformats.org/officeDocument/2006/relationships/image" Target="../media/image35.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73.xml"/><Relationship Id="rId3"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xml"/><Relationship Id="rId3" Type="http://schemas.openxmlformats.org/officeDocument/2006/relationships/image" Target="../media/image2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7.xml"/><Relationship Id="rId3" Type="http://schemas.openxmlformats.org/officeDocument/2006/relationships/image" Target="../media/image35.jpe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74.xml"/><Relationship Id="rId3" Type="http://schemas.openxmlformats.org/officeDocument/2006/relationships/image" Target="../media/image35.jpe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75.xml"/><Relationship Id="rId3" Type="http://schemas.openxmlformats.org/officeDocument/2006/relationships/image" Target="../media/image35.jpe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76.xml"/><Relationship Id="rId3" Type="http://schemas.openxmlformats.org/officeDocument/2006/relationships/image" Target="../media/image35.jpe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34.jpe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84.jpeg"/></Relationships>
</file>

<file path=ppt/slides/_rels/slide20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emf"/><Relationship Id="rId1" Type="http://schemas.openxmlformats.org/officeDocument/2006/relationships/slideLayout" Target="../slideLayouts/slideLayout53.xml"/><Relationship Id="rId2" Type="http://schemas.openxmlformats.org/officeDocument/2006/relationships/notesSlide" Target="../notesSlides/notesSlide17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8.xml"/><Relationship Id="rId3" Type="http://schemas.openxmlformats.org/officeDocument/2006/relationships/image" Target="../media/image41.emf"/></Relationships>
</file>

<file path=ppt/slides/_rels/slide207.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1" Type="http://schemas.openxmlformats.org/officeDocument/2006/relationships/slideLayout" Target="../slideLayouts/slideLayout81.xml"/><Relationship Id="rId2" Type="http://schemas.openxmlformats.org/officeDocument/2006/relationships/notesSlide" Target="../notesSlides/notesSlide179.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8.xml"/><Relationship Id="rId3" Type="http://schemas.openxmlformats.org/officeDocument/2006/relationships/image" Target="../media/image3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9.xml"/><Relationship Id="rId3" Type="http://schemas.openxmlformats.org/officeDocument/2006/relationships/image" Target="../media/image3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0.xml"/><Relationship Id="rId3" Type="http://schemas.openxmlformats.org/officeDocument/2006/relationships/image" Target="../media/image3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1.xml"/><Relationship Id="rId3" Type="http://schemas.openxmlformats.org/officeDocument/2006/relationships/image" Target="../media/image3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2.xml"/><Relationship Id="rId3" Type="http://schemas.openxmlformats.org/officeDocument/2006/relationships/image" Target="../media/image3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3.xml"/><Relationship Id="rId3" Type="http://schemas.openxmlformats.org/officeDocument/2006/relationships/image" Target="../media/image3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4.xml"/><Relationship Id="rId3"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5.xml"/><Relationship Id="rId3"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6.xml"/><Relationship Id="rId3"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2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7.xml"/><Relationship Id="rId3" Type="http://schemas.openxmlformats.org/officeDocument/2006/relationships/image" Target="../media/image3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8.xml"/><Relationship Id="rId3" Type="http://schemas.openxmlformats.org/officeDocument/2006/relationships/image" Target="../media/image3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9.xml"/><Relationship Id="rId3"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3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emf"/><Relationship Id="rId1" Type="http://schemas.openxmlformats.org/officeDocument/2006/relationships/slideLayout" Target="../slideLayouts/slideLayout15.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42.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42.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42.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5.xml"/><Relationship Id="rId3" Type="http://schemas.openxmlformats.org/officeDocument/2006/relationships/image" Target="../media/image41.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6.xml"/><Relationship Id="rId3"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hyperlink" Target="http://images.google.com.sg/imgres?imgurl=www.baruchhashem.com/resources/PesachMatzah.jpg&amp;imgrefurl=http://www.baruchhashem.com/resources/passover.html&amp;h=376&amp;w=577&amp;prev=/images?q=Feast+of+Unleavened+Bread&amp;svnum=10&amp;hl=en&amp;lr=&amp;ie=UTF-8&amp;oe=UTF-8" TargetMode="External"/><Relationship Id="rId4" Type="http://schemas.openxmlformats.org/officeDocument/2006/relationships/image" Target="../media/image46.jpeg"/><Relationship Id="rId5" Type="http://schemas.openxmlformats.org/officeDocument/2006/relationships/hyperlink" Target="http://www.globalgourmet.com/food/foodday/fd0397/art/bdyeast.gif" TargetMode="External"/><Relationship Id="rId6" Type="http://schemas.openxmlformats.org/officeDocument/2006/relationships/image" Target="../media/image47.png"/><Relationship Id="rId7" Type="http://schemas.openxmlformats.org/officeDocument/2006/relationships/hyperlink" Target="http://www.foodsubs.com/Photos/yeast-breadmachine.jpg" TargetMode="External"/><Relationship Id="rId8" Type="http://schemas.openxmlformats.org/officeDocument/2006/relationships/image" Target="../media/image48.jpeg"/><Relationship Id="rId9" Type="http://schemas.openxmlformats.org/officeDocument/2006/relationships/hyperlink" Target="http://images.google.com.sg/imgres?imgurl=www.exploratorium.edu/cooking/bread/images/yeast.jpg&amp;imgrefurl=http://www.exploratorium.edu/cooking/bread/bread_science.html&amp;h=171&amp;w=150&amp;prev=/images?q=bread+with+Yeast&amp;svnum=10&amp;hl=en&amp;lr=&amp;ie=UTF-8&amp;oe=UTF-8" TargetMode="External"/><Relationship Id="rId10" Type="http://schemas.openxmlformats.org/officeDocument/2006/relationships/image" Target="../media/image49.jpeg"/><Relationship Id="rId1" Type="http://schemas.openxmlformats.org/officeDocument/2006/relationships/slideLayout" Target="../slideLayouts/slideLayout34.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8.xml"/><Relationship Id="rId3" Type="http://schemas.openxmlformats.org/officeDocument/2006/relationships/image" Target="../media/image2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9.xml"/><Relationship Id="rId3" Type="http://schemas.openxmlformats.org/officeDocument/2006/relationships/image" Target="../media/image5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5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5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xml"/><Relationship Id="rId3" Type="http://schemas.openxmlformats.org/officeDocument/2006/relationships/image" Target="../media/image2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5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5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5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0.xml"/><Relationship Id="rId3" Type="http://schemas.openxmlformats.org/officeDocument/2006/relationships/image" Target="../media/image5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1.xml"/><Relationship Id="rId3" Type="http://schemas.openxmlformats.org/officeDocument/2006/relationships/image" Target="../media/image41.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2.xml"/><Relationship Id="rId3" Type="http://schemas.openxmlformats.org/officeDocument/2006/relationships/image" Target="../media/image5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5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3.xml"/><Relationship Id="rId3" Type="http://schemas.openxmlformats.org/officeDocument/2006/relationships/image" Target="../media/image5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4.xml"/><Relationship Id="rId3" Type="http://schemas.openxmlformats.org/officeDocument/2006/relationships/image" Target="../media/image5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5.xml"/><Relationship Id="rId3" Type="http://schemas.openxmlformats.org/officeDocument/2006/relationships/image" Target="../media/image5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2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6.xml"/><Relationship Id="rId3" Type="http://schemas.openxmlformats.org/officeDocument/2006/relationships/image" Target="../media/image5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7.xml"/><Relationship Id="rId3" Type="http://schemas.openxmlformats.org/officeDocument/2006/relationships/image" Target="../media/image59.jpeg"/></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hyperlink" Target="http://images.google.com.sg/imgres?imgurl=english.sdaglobal.net/story/advent/change/images/psover/lamb.jpg&amp;imgrefurl=http://english.sdaglobal.net/story/advent/change/psover.htm&amp;h=163&amp;w=217&amp;prev=/images?q=Passover+Lamb&amp;svnum=10&amp;hl=en&amp;lr=&amp;ie=UTF-8&amp;oe=UTF-8" TargetMode="External"/><Relationship Id="rId5" Type="http://schemas.openxmlformats.org/officeDocument/2006/relationships/image" Target="../media/image61.jpeg"/><Relationship Id="rId1" Type="http://schemas.openxmlformats.org/officeDocument/2006/relationships/slideLayout" Target="../slideLayouts/slideLayout29.xml"/><Relationship Id="rId2" Type="http://schemas.openxmlformats.org/officeDocument/2006/relationships/notesSlide" Target="../notesSlides/notesSlide4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9.xml"/><Relationship Id="rId3" Type="http://schemas.openxmlformats.org/officeDocument/2006/relationships/image" Target="../media/image41.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5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6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6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0.xml"/><Relationship Id="rId3" Type="http://schemas.openxmlformats.org/officeDocument/2006/relationships/image" Target="../media/image41.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1.xml"/><Relationship Id="rId3" Type="http://schemas.openxmlformats.org/officeDocument/2006/relationships/image" Target="../media/image30.png"/></Relationships>
</file>

<file path=ppt/slides/_rels/slide69.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25.xml"/><Relationship Id="rId3" Type="http://schemas.openxmlformats.org/officeDocument/2006/relationships/image" Target="../media/image4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2.xml"/><Relationship Id="rId3" Type="http://schemas.openxmlformats.org/officeDocument/2006/relationships/image" Target="../media/image3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3.xml"/><Relationship Id="rId3" Type="http://schemas.openxmlformats.org/officeDocument/2006/relationships/image" Target="../media/image3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4.xml"/><Relationship Id="rId3" Type="http://schemas.openxmlformats.org/officeDocument/2006/relationships/image" Target="../media/image3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5.xml"/><Relationship Id="rId3" Type="http://schemas.openxmlformats.org/officeDocument/2006/relationships/image" Target="../media/image3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6.xml"/><Relationship Id="rId3" Type="http://schemas.openxmlformats.org/officeDocument/2006/relationships/image" Target="../media/image3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7.xml"/><Relationship Id="rId3" Type="http://schemas.openxmlformats.org/officeDocument/2006/relationships/image" Target="../media/image34.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8.xml"/><Relationship Id="rId3" Type="http://schemas.openxmlformats.org/officeDocument/2006/relationships/image" Target="../media/image34.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9.xml"/><Relationship Id="rId3" Type="http://schemas.openxmlformats.org/officeDocument/2006/relationships/image" Target="../media/image34.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0.xml"/><Relationship Id="rId3" Type="http://schemas.openxmlformats.org/officeDocument/2006/relationships/image" Target="../media/image3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xml"/><Relationship Id="rId3" Type="http://schemas.openxmlformats.org/officeDocument/2006/relationships/image" Target="../media/image2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6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6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6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6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6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6.xml"/><Relationship Id="rId3" Type="http://schemas.openxmlformats.org/officeDocument/2006/relationships/image" Target="../media/image64.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6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66.jpeg"/></Relationships>
</file>

<file path=ppt/slides/_rels/slide89.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55.xml"/><Relationship Id="rId2" Type="http://schemas.openxmlformats.org/officeDocument/2006/relationships/notesSlide" Target="../notesSlides/notesSlide6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 Id="rId3" Type="http://schemas.openxmlformats.org/officeDocument/2006/relationships/image" Target="../media/image3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8.xml"/><Relationship Id="rId3" Type="http://schemas.openxmlformats.org/officeDocument/2006/relationships/image" Target="../media/image69.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9.xml"/><Relationship Id="rId3" Type="http://schemas.openxmlformats.org/officeDocument/2006/relationships/image" Target="../media/image70.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0.xml"/><Relationship Id="rId3" Type="http://schemas.openxmlformats.org/officeDocument/2006/relationships/image" Target="../media/image71.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71.xml"/><Relationship Id="rId3" Type="http://schemas.openxmlformats.org/officeDocument/2006/relationships/image" Target="../media/image72.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72.xml"/><Relationship Id="rId3" Type="http://schemas.openxmlformats.org/officeDocument/2006/relationships/image" Target="../media/image7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3.xml"/><Relationship Id="rId3" Type="http://schemas.openxmlformats.org/officeDocument/2006/relationships/image" Target="../media/image7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4.xml"/><Relationship Id="rId3" Type="http://schemas.openxmlformats.org/officeDocument/2006/relationships/image" Target="../media/image73.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5.xml"/><Relationship Id="rId3" Type="http://schemas.openxmlformats.org/officeDocument/2006/relationships/image" Target="../media/image74.jpeg"/></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28.xml"/><Relationship Id="rId2" Type="http://schemas.openxmlformats.org/officeDocument/2006/relationships/notesSlide" Target="../notesSlides/notesSlide76.xml"/></Relationships>
</file>

<file path=ppt/slides/_rels/slide99.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28.xml"/><Relationship Id="rId2" Type="http://schemas.openxmlformats.org/officeDocument/2006/relationships/notesSlide" Target="../notesSlides/notesSlide7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4450" name="Title 1"/>
          <p:cNvSpPr>
            <a:spLocks noGrp="1"/>
          </p:cNvSpPr>
          <p:nvPr>
            <p:ph type="ctrTitle"/>
          </p:nvPr>
        </p:nvSpPr>
        <p:spPr>
          <a:xfrm>
            <a:off x="0" y="-457200"/>
            <a:ext cx="9144000" cy="381000"/>
          </a:xfrm>
        </p:spPr>
        <p:txBody>
          <a:bodyPr/>
          <a:lstStyle/>
          <a:p>
            <a:r>
              <a:rPr lang="en-US" sz="3600">
                <a:latin typeface="Arial" charset="0"/>
                <a:ea typeface="ヒラギノ角ゴ Pro W3" charset="0"/>
                <a:cs typeface="ヒラギノ角ゴ Pro W3" charset="0"/>
              </a:rPr>
              <a:t>Дээгүүр өнгөрөхүй ба Лук 22</a:t>
            </a:r>
          </a:p>
        </p:txBody>
      </p:sp>
      <p:sp>
        <p:nvSpPr>
          <p:cNvPr id="4" name="Text Box 5"/>
          <p:cNvSpPr txBox="1">
            <a:spLocks noChangeArrowheads="1"/>
          </p:cNvSpPr>
          <p:nvPr/>
        </p:nvSpPr>
        <p:spPr bwMode="auto">
          <a:xfrm>
            <a:off x="0" y="6448425"/>
            <a:ext cx="9144000" cy="369888"/>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nchor="ctr">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fontAlgn="auto" hangingPunct="1">
              <a:spcBef>
                <a:spcPts val="0"/>
              </a:spcBef>
              <a:spcAft>
                <a:spcPts val="0"/>
              </a:spcAft>
              <a:defRPr/>
            </a:pPr>
            <a:r>
              <a:rPr lang="en-US" sz="1800" kern="0" dirty="0" err="1" smtClean="0">
                <a:solidFill>
                  <a:srgbClr val="FFFFFF"/>
                </a:solidFill>
                <a:latin typeface="Arial" charset="0"/>
                <a:cs typeface="Arial" charset="0"/>
              </a:rPr>
              <a:t>Дк</a:t>
            </a:r>
            <a:r>
              <a:rPr lang="en-US" sz="1800" kern="0" dirty="0" smtClean="0">
                <a:solidFill>
                  <a:srgbClr val="FFFFFF"/>
                </a:solidFill>
                <a:latin typeface="Arial" charset="0"/>
                <a:cs typeface="Arial" charset="0"/>
              </a:rPr>
              <a:t>. </a:t>
            </a:r>
            <a:r>
              <a:rPr lang="en-US" sz="1800" kern="0" dirty="0" err="1" smtClean="0">
                <a:solidFill>
                  <a:srgbClr val="FFFFFF"/>
                </a:solidFill>
                <a:latin typeface="Arial" charset="0"/>
                <a:cs typeface="Arial" charset="0"/>
              </a:rPr>
              <a:t>Рик</a:t>
            </a:r>
            <a:r>
              <a:rPr lang="en-US" sz="1800" kern="0" dirty="0" smtClean="0">
                <a:solidFill>
                  <a:srgbClr val="FFFFFF"/>
                </a:solidFill>
                <a:latin typeface="Arial" charset="0"/>
                <a:cs typeface="Arial" charset="0"/>
              </a:rPr>
              <a:t> </a:t>
            </a:r>
            <a:r>
              <a:rPr lang="en-US" sz="1800" kern="0" dirty="0" err="1" smtClean="0">
                <a:solidFill>
                  <a:srgbClr val="FFFFFF"/>
                </a:solidFill>
                <a:latin typeface="Arial" charset="0"/>
                <a:cs typeface="Arial" charset="0"/>
              </a:rPr>
              <a:t>Грифит</a:t>
            </a:r>
            <a:r>
              <a:rPr lang="en-US" sz="1800" kern="0" dirty="0">
                <a:solidFill>
                  <a:srgbClr val="FFFFFF"/>
                </a:solidFill>
                <a:latin typeface="Arial" charset="0"/>
                <a:cs typeface="Arial" charset="0"/>
              </a:rPr>
              <a:t> </a:t>
            </a:r>
            <a:r>
              <a:rPr lang="en-US" sz="1800" kern="0" dirty="0" smtClean="0">
                <a:solidFill>
                  <a:srgbClr val="FFFFFF"/>
                </a:solidFill>
                <a:latin typeface="Arial" charset="0"/>
                <a:cs typeface="Arial" charset="0"/>
              </a:rPr>
              <a:t> •  </a:t>
            </a:r>
            <a:r>
              <a:rPr lang="en-US" sz="1800" kern="0" dirty="0" err="1" smtClean="0">
                <a:solidFill>
                  <a:srgbClr val="FFFFFF"/>
                </a:solidFill>
                <a:latin typeface="Arial" charset="0"/>
                <a:cs typeface="Arial" charset="0"/>
              </a:rPr>
              <a:t>Сингапур</a:t>
            </a:r>
            <a:r>
              <a:rPr lang="en-US" sz="1800" kern="0" dirty="0" smtClean="0">
                <a:solidFill>
                  <a:srgbClr val="FFFFFF"/>
                </a:solidFill>
                <a:latin typeface="Arial" charset="0"/>
                <a:cs typeface="Arial" charset="0"/>
              </a:rPr>
              <a:t> </a:t>
            </a:r>
            <a:r>
              <a:rPr lang="en-US" sz="1800" kern="0" dirty="0" err="1" smtClean="0">
                <a:solidFill>
                  <a:srgbClr val="FFFFFF"/>
                </a:solidFill>
                <a:latin typeface="Arial" charset="0"/>
                <a:cs typeface="Arial" charset="0"/>
              </a:rPr>
              <a:t>Библийн</a:t>
            </a:r>
            <a:r>
              <a:rPr lang="en-US" sz="1800" kern="0" dirty="0" smtClean="0">
                <a:solidFill>
                  <a:srgbClr val="FFFFFF"/>
                </a:solidFill>
                <a:latin typeface="Arial" charset="0"/>
                <a:cs typeface="Arial" charset="0"/>
              </a:rPr>
              <a:t> </a:t>
            </a:r>
            <a:r>
              <a:rPr lang="en-US" sz="1800" kern="0" dirty="0" err="1" smtClean="0">
                <a:solidFill>
                  <a:srgbClr val="FFFFFF"/>
                </a:solidFill>
                <a:latin typeface="Arial" charset="0"/>
                <a:cs typeface="Arial" charset="0"/>
              </a:rPr>
              <a:t>Коллеж</a:t>
            </a:r>
            <a:r>
              <a:rPr lang="en-US" sz="1800" kern="0" dirty="0">
                <a:solidFill>
                  <a:srgbClr val="FFFFFF"/>
                </a:solidFill>
                <a:latin typeface="Arial" charset="0"/>
                <a:cs typeface="Arial" charset="0"/>
              </a:rPr>
              <a:t> </a:t>
            </a:r>
            <a:r>
              <a:rPr lang="en-US" sz="1800" kern="0" dirty="0" smtClean="0">
                <a:solidFill>
                  <a:srgbClr val="FFFFFF"/>
                </a:solidFill>
                <a:latin typeface="Arial" charset="0"/>
                <a:cs typeface="Arial" charset="0"/>
              </a:rPr>
              <a:t> •  </a:t>
            </a:r>
            <a:r>
              <a:rPr lang="en-US" sz="1800" kern="0" dirty="0" err="1" smtClean="0">
                <a:solidFill>
                  <a:srgbClr val="FFFFFF"/>
                </a:solidFill>
                <a:latin typeface="Arial" charset="0"/>
                <a:cs typeface="Arial" charset="0"/>
              </a:rPr>
              <a:t>www.BibleStudyDownloads.org</a:t>
            </a:r>
            <a:endParaRPr lang="en-US" sz="1800" kern="0" dirty="0" smtClean="0">
              <a:solidFill>
                <a:srgbClr val="FFFFFF"/>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4" descr="Love Fe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92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76200" y="76200"/>
            <a:ext cx="5715000" cy="609600"/>
          </a:xfrm>
          <a:ln>
            <a:miter lim="800000"/>
            <a:headEnd/>
            <a:tailEnd/>
          </a:ln>
          <a:extLst/>
        </p:spPr>
        <p:txBody>
          <a:bodyPr/>
          <a:lstStyle/>
          <a:p>
            <a:pPr>
              <a:defRPr/>
            </a:pPr>
            <a:r>
              <a:rPr lang="en-US" sz="4400" dirty="0" err="1">
                <a:solidFill>
                  <a:srgbClr val="FFFFFF"/>
                </a:solidFill>
                <a:effectLst>
                  <a:glow rad="152400">
                    <a:schemeClr val="bg1">
                      <a:lumMod val="50000"/>
                    </a:schemeClr>
                  </a:glow>
                </a:effectLst>
                <a:latin typeface="Tahoma" charset="0"/>
                <a:ea typeface="ＭＳ Ｐゴシック" charset="0"/>
                <a:cs typeface="ＭＳ Ｐゴシック" charset="0"/>
              </a:rPr>
              <a:t>Агапэ</a:t>
            </a:r>
            <a:r>
              <a:rPr lang="en-US" sz="4400" dirty="0">
                <a:solidFill>
                  <a:srgbClr val="FFFFFF"/>
                </a:solidFill>
                <a:effectLst>
                  <a:glow rad="152400">
                    <a:schemeClr val="bg1">
                      <a:lumMod val="50000"/>
                    </a:schemeClr>
                  </a:glow>
                </a:effectLst>
                <a:latin typeface="Tahoma" charset="0"/>
                <a:ea typeface="ＭＳ Ｐゴシック" charset="0"/>
                <a:cs typeface="ＭＳ Ｐゴシック" charset="0"/>
              </a:rPr>
              <a:t> (</a:t>
            </a:r>
            <a:r>
              <a:rPr lang="en-US" sz="4400" dirty="0" err="1">
                <a:solidFill>
                  <a:srgbClr val="FFFFFF"/>
                </a:solidFill>
                <a:effectLst>
                  <a:glow rad="152400">
                    <a:schemeClr val="bg1">
                      <a:lumMod val="50000"/>
                    </a:schemeClr>
                  </a:glow>
                </a:effectLst>
                <a:latin typeface="Tahoma" charset="0"/>
                <a:ea typeface="ＭＳ Ｐゴシック" charset="0"/>
                <a:cs typeface="ＭＳ Ｐゴシック" charset="0"/>
              </a:rPr>
              <a:t>Хайр</a:t>
            </a:r>
            <a:r>
              <a:rPr lang="en-US" sz="4400" dirty="0">
                <a:solidFill>
                  <a:srgbClr val="FFFFFF"/>
                </a:solidFill>
                <a:effectLst>
                  <a:glow rad="152400">
                    <a:schemeClr val="bg1">
                      <a:lumMod val="50000"/>
                    </a:schemeClr>
                  </a:glow>
                </a:effectLst>
                <a:latin typeface="Tahoma" charset="0"/>
                <a:ea typeface="ＭＳ Ｐゴシック" charset="0"/>
                <a:cs typeface="ＭＳ Ｐゴシック" charset="0"/>
              </a:rPr>
              <a:t>) </a:t>
            </a:r>
            <a:r>
              <a:rPr lang="en-US" sz="4400" dirty="0" err="1">
                <a:solidFill>
                  <a:srgbClr val="FFFFFF"/>
                </a:solidFill>
                <a:effectLst>
                  <a:glow rad="152400">
                    <a:schemeClr val="bg1">
                      <a:lumMod val="50000"/>
                    </a:schemeClr>
                  </a:glow>
                </a:effectLst>
                <a:latin typeface="Tahoma" charset="0"/>
                <a:ea typeface="ＭＳ Ｐゴシック" charset="0"/>
                <a:cs typeface="ＭＳ Ｐゴシック" charset="0"/>
              </a:rPr>
              <a:t>Зоог</a:t>
            </a:r>
            <a:endParaRPr lang="en-US" sz="4400" dirty="0">
              <a:solidFill>
                <a:srgbClr val="FFFFFF"/>
              </a:solidFill>
              <a:effectLst>
                <a:glow rad="152400">
                  <a:schemeClr val="bg1">
                    <a:lumMod val="50000"/>
                  </a:schemeClr>
                </a:glow>
              </a:effectLst>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ChangeArrowheads="1"/>
          </p:cNvSpPr>
          <p:nvPr/>
        </p:nvSpPr>
        <p:spPr bwMode="auto">
          <a:xfrm>
            <a:off x="6875463" y="0"/>
            <a:ext cx="2268537" cy="6858000"/>
          </a:xfrm>
          <a:prstGeom prst="rect">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endParaRPr lang="zh-CN" altLang="en-US" sz="2400">
              <a:solidFill>
                <a:srgbClr val="003300"/>
              </a:solidFill>
              <a:latin typeface="Times New Roman" charset="0"/>
            </a:endParaRPr>
          </a:p>
        </p:txBody>
      </p:sp>
      <p:pic>
        <p:nvPicPr>
          <p:cNvPr id="284674" name="Picture 1" descr="exodus-nasa-map-sina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6948488"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2" name="Rectangle 8"/>
          <p:cNvSpPr>
            <a:spLocks noGrp="1" noChangeArrowheads="1"/>
          </p:cNvSpPr>
          <p:nvPr>
            <p:ph type="title" idx="4294967295"/>
          </p:nvPr>
        </p:nvSpPr>
        <p:spPr>
          <a:xfrm>
            <a:off x="6875463" y="2065338"/>
            <a:ext cx="2376487" cy="1754187"/>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ru-RU" sz="3600" dirty="0" err="1">
                <a:solidFill>
                  <a:srgbClr val="FFFFFF"/>
                </a:solidFill>
                <a:effectLst/>
                <a:ea typeface="ＭＳ Ｐゴシック" pitchFamily="-112" charset="-128"/>
                <a:cs typeface="ＭＳ Ｐゴシック" pitchFamily="-112" charset="-128"/>
              </a:rPr>
              <a:t>Египтээс</a:t>
            </a:r>
            <a:r>
              <a:rPr kumimoji="0" lang="ru-RU" sz="3600" dirty="0">
                <a:solidFill>
                  <a:srgbClr val="FFFFFF"/>
                </a:solidFill>
                <a:effectLst/>
                <a:ea typeface="ＭＳ Ｐゴシック" pitchFamily="-112" charset="-128"/>
                <a:cs typeface="ＭＳ Ｐゴシック" pitchFamily="-112" charset="-128"/>
              </a:rPr>
              <a:t> </a:t>
            </a:r>
            <a:r>
              <a:rPr kumimoji="0" lang="ru-RU" sz="3600" dirty="0" err="1">
                <a:solidFill>
                  <a:srgbClr val="FFFFFF"/>
                </a:solidFill>
                <a:effectLst/>
                <a:ea typeface="ＭＳ Ｐゴシック" pitchFamily="-112" charset="-128"/>
                <a:cs typeface="ＭＳ Ｐゴシック" pitchFamily="-112" charset="-128"/>
              </a:rPr>
              <a:t>гарсан</a:t>
            </a:r>
            <a:r>
              <a:rPr kumimoji="0" lang="ru-RU" sz="3600" dirty="0">
                <a:solidFill>
                  <a:srgbClr val="FFFFFF"/>
                </a:solidFill>
                <a:effectLst/>
                <a:ea typeface="ＭＳ Ｐゴシック" pitchFamily="-112" charset="-128"/>
                <a:cs typeface="ＭＳ Ｐゴシック" pitchFamily="-112" charset="-128"/>
              </a:rPr>
              <a:t> зам</a:t>
            </a:r>
            <a:endParaRPr kumimoji="0" lang="en-US" sz="3600" dirty="0">
              <a:solidFill>
                <a:srgbClr val="FFFFFF"/>
              </a:solidFill>
              <a:effectLst/>
              <a:ea typeface="ＭＳ Ｐゴシック" pitchFamily="-112" charset="-128"/>
              <a:cs typeface="ＭＳ Ｐゴシック" pitchFamily="-112" charset="-128"/>
            </a:endParaRPr>
          </a:p>
        </p:txBody>
      </p:sp>
      <p:sp>
        <p:nvSpPr>
          <p:cNvPr id="9" name="Rectangle 8"/>
          <p:cNvSpPr txBox="1">
            <a:spLocks noChangeArrowheads="1"/>
          </p:cNvSpPr>
          <p:nvPr/>
        </p:nvSpPr>
        <p:spPr bwMode="auto">
          <a:xfrm>
            <a:off x="-31750" y="1844675"/>
            <a:ext cx="27320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en-US" sz="4000" dirty="0" smtClean="0">
                <a:solidFill>
                  <a:srgbClr val="FFFFFF"/>
                </a:solidFill>
                <a:effectLst/>
                <a:ea typeface="ＭＳ Ｐゴシック" pitchFamily="-112" charset="-128"/>
                <a:cs typeface="ＭＳ Ｐゴシック" pitchFamily="-112" charset="-128"/>
              </a:rPr>
              <a:t>Goshen</a:t>
            </a:r>
            <a:endParaRPr kumimoji="0" lang="en-US" sz="4000" dirty="0">
              <a:solidFill>
                <a:srgbClr val="FFFFFF"/>
              </a:solidFill>
              <a:effectLst/>
              <a:ea typeface="ＭＳ Ｐゴシック" pitchFamily="-112" charset="-128"/>
              <a:cs typeface="ＭＳ Ｐゴシック" pitchFamily="-112" charset="-128"/>
            </a:endParaRPr>
          </a:p>
        </p:txBody>
      </p:sp>
      <p:sp>
        <p:nvSpPr>
          <p:cNvPr id="10" name="Rectangle 8"/>
          <p:cNvSpPr txBox="1">
            <a:spLocks noChangeArrowheads="1"/>
          </p:cNvSpPr>
          <p:nvPr/>
        </p:nvSpPr>
        <p:spPr bwMode="auto">
          <a:xfrm>
            <a:off x="5127625" y="4367213"/>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en-US" sz="4000" dirty="0" err="1" smtClean="0">
                <a:solidFill>
                  <a:srgbClr val="F1F7E9">
                    <a:lumMod val="10000"/>
                  </a:srgbClr>
                </a:solidFill>
                <a:effectLst/>
                <a:ea typeface="ＭＳ Ｐゴシック" pitchFamily="-112" charset="-128"/>
                <a:cs typeface="ＭＳ Ｐゴシック" pitchFamily="-112" charset="-128"/>
              </a:rPr>
              <a:t>Midian</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1" name="Rectangle 8"/>
          <p:cNvSpPr txBox="1">
            <a:spLocks noChangeArrowheads="1"/>
          </p:cNvSpPr>
          <p:nvPr/>
        </p:nvSpPr>
        <p:spPr bwMode="auto">
          <a:xfrm>
            <a:off x="2847975" y="3762375"/>
            <a:ext cx="2155825" cy="13223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eaLnBrk="1" hangingPunct="1">
              <a:spcBef>
                <a:spcPct val="50000"/>
              </a:spcBef>
              <a:defRPr/>
            </a:pPr>
            <a:r>
              <a:rPr kumimoji="0" lang="en-US" sz="4000" dirty="0" smtClean="0">
                <a:solidFill>
                  <a:srgbClr val="F1F7E9">
                    <a:lumMod val="10000"/>
                  </a:srgbClr>
                </a:solidFill>
                <a:effectLst/>
                <a:ea typeface="ＭＳ Ｐゴシック" pitchFamily="-112" charset="-128"/>
                <a:cs typeface="ＭＳ Ｐゴシック" pitchFamily="-112" charset="-128"/>
              </a:rPr>
              <a:t>Mt. Sinai</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2" name="Rectangle 8"/>
          <p:cNvSpPr txBox="1">
            <a:spLocks noChangeArrowheads="1"/>
          </p:cNvSpPr>
          <p:nvPr/>
        </p:nvSpPr>
        <p:spPr bwMode="auto">
          <a:xfrm>
            <a:off x="3924300" y="-95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en-US" sz="4000" dirty="0" smtClean="0">
                <a:solidFill>
                  <a:srgbClr val="FFFFFF"/>
                </a:solidFill>
                <a:effectLst/>
                <a:ea typeface="ＭＳ Ｐゴシック" pitchFamily="-112" charset="-128"/>
                <a:cs typeface="ＭＳ Ｐゴシック" pitchFamily="-112" charset="-128"/>
              </a:rPr>
              <a:t>Canaan</a:t>
            </a:r>
            <a:endParaRPr kumimoji="0" lang="en-US" sz="4000" dirty="0">
              <a:solidFill>
                <a:srgbClr val="FFFFFF"/>
              </a:solidFill>
              <a:effectLst/>
              <a:ea typeface="ＭＳ Ｐゴシック" pitchFamily="-112" charset="-128"/>
              <a:cs typeface="ＭＳ Ｐゴシック" pitchFamily="-112" charset="-128"/>
            </a:endParaRPr>
          </a:p>
        </p:txBody>
      </p:sp>
      <p:sp>
        <p:nvSpPr>
          <p:cNvPr id="13" name="Rectangle 8"/>
          <p:cNvSpPr txBox="1">
            <a:spLocks noChangeArrowheads="1"/>
          </p:cNvSpPr>
          <p:nvPr/>
        </p:nvSpPr>
        <p:spPr bwMode="auto">
          <a:xfrm>
            <a:off x="684213" y="39338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en-US" sz="4000" dirty="0" smtClean="0">
                <a:solidFill>
                  <a:srgbClr val="F1F7E9">
                    <a:lumMod val="10000"/>
                  </a:srgbClr>
                </a:solidFill>
                <a:effectLst/>
                <a:ea typeface="ＭＳ Ｐゴシック" pitchFamily="-112" charset="-128"/>
                <a:cs typeface="ＭＳ Ｐゴシック" pitchFamily="-112" charset="-128"/>
              </a:rPr>
              <a:t>Egypt</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4" name="Rectangle 8"/>
          <p:cNvSpPr txBox="1">
            <a:spLocks noChangeArrowheads="1"/>
          </p:cNvSpPr>
          <p:nvPr/>
        </p:nvSpPr>
        <p:spPr bwMode="auto">
          <a:xfrm rot="5400000">
            <a:off x="-1122362" y="3830637"/>
            <a:ext cx="29527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eaLnBrk="1" hangingPunct="1">
              <a:spcBef>
                <a:spcPct val="50000"/>
              </a:spcBef>
              <a:defRPr/>
            </a:pPr>
            <a:r>
              <a:rPr kumimoji="0" lang="en-US" sz="4000" dirty="0" smtClean="0">
                <a:solidFill>
                  <a:srgbClr val="FFFFFF"/>
                </a:solidFill>
                <a:effectLst/>
                <a:ea typeface="ＭＳ Ｐゴシック" pitchFamily="-112" charset="-128"/>
                <a:cs typeface="ＭＳ Ｐゴシック" pitchFamily="-112" charset="-128"/>
              </a:rPr>
              <a:t>Nile River</a:t>
            </a:r>
            <a:endParaRPr kumimoji="0" lang="en-US" sz="4000" dirty="0">
              <a:solidFill>
                <a:srgbClr val="FFFFFF"/>
              </a:solidFill>
              <a:effectLst/>
              <a:ea typeface="ＭＳ Ｐゴシック" pitchFamily="-112" charset="-128"/>
              <a:cs typeface="ＭＳ Ｐゴシック" pitchFamily="-112" charset="-128"/>
            </a:endParaRPr>
          </a:p>
        </p:txBody>
      </p:sp>
      <p:sp>
        <p:nvSpPr>
          <p:cNvPr id="15" name="Freeform 6"/>
          <p:cNvSpPr>
            <a:spLocks/>
          </p:cNvSpPr>
          <p:nvPr/>
        </p:nvSpPr>
        <p:spPr bwMode="auto">
          <a:xfrm>
            <a:off x="1116013" y="2709863"/>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a:defRPr/>
            </a:pPr>
            <a:endParaRPr lang="en-US" sz="2400">
              <a:solidFill>
                <a:srgbClr val="003300"/>
              </a:solidFill>
              <a:latin typeface="Times New Roman" pitchFamily="-112"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3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400">
              <a:solidFill>
                <a:srgbClr val="000000"/>
              </a:solidFill>
              <a:latin typeface="Times New Roman" charset="0"/>
            </a:endParaRPr>
          </a:p>
        </p:txBody>
      </p:sp>
      <p:pic>
        <p:nvPicPr>
          <p:cNvPr id="286722" name="Picture 3" descr="OMSSO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0"/>
            <a:ext cx="4984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1" name="Rectangle 5"/>
          <p:cNvSpPr>
            <a:spLocks noGrp="1" noChangeArrowheads="1"/>
          </p:cNvSpPr>
          <p:nvPr>
            <p:ph type="title" idx="4294967295"/>
          </p:nvPr>
        </p:nvSpPr>
        <p:spPr>
          <a:xfrm>
            <a:off x="1295400" y="5943600"/>
            <a:ext cx="7772400" cy="7016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4000" b="1" dirty="0" err="1" smtClean="0">
                <a:solidFill>
                  <a:schemeClr val="bg1"/>
                </a:solidFill>
                <a:ea typeface="ＭＳ Ｐゴシック" pitchFamily="-112" charset="-128"/>
                <a:cs typeface="ＭＳ Ｐゴシック" pitchFamily="-112" charset="-128"/>
              </a:rPr>
              <a:t>Манна</a:t>
            </a:r>
            <a:endParaRPr lang="en-US" sz="4000" b="1" dirty="0">
              <a:solidFill>
                <a:schemeClr val="bg1"/>
              </a:solidFill>
              <a:ea typeface="ＭＳ Ｐゴシック" pitchFamily="-112" charset="-128"/>
              <a:cs typeface="ＭＳ Ｐゴシック" pitchFamily="-112" charset="-128"/>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bible_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dirty="0" smtClean="0">
                <a:effectLst>
                  <a:outerShdw blurRad="38100" dist="38100" dir="2700000" algn="tl">
                    <a:srgbClr val="212121"/>
                  </a:outerShdw>
                </a:effectLst>
                <a:latin typeface="Arial" charset="0"/>
                <a:ea typeface="ＭＳ Ｐゴシック" charset="0"/>
                <a:cs typeface="ＭＳ Ｐゴシック" charset="0"/>
              </a:rPr>
              <a:t>1Коринт </a:t>
            </a:r>
            <a:r>
              <a:rPr lang="en-US" u="sng" dirty="0">
                <a:effectLst>
                  <a:outerShdw blurRad="38100" dist="38100" dir="2700000" algn="tl">
                    <a:srgbClr val="212121"/>
                  </a:outerShdw>
                </a:effectLst>
                <a:latin typeface="Arial" charset="0"/>
                <a:ea typeface="ＭＳ Ｐゴシック" charset="0"/>
                <a:cs typeface="ＭＳ Ｐゴシック" charset="0"/>
              </a:rPr>
              <a:t>10:1-</a:t>
            </a:r>
            <a:r>
              <a:rPr lang="en-US" u="sng" dirty="0" smtClean="0">
                <a:effectLst>
                  <a:outerShdw blurRad="38100" dist="38100" dir="2700000" algn="tl">
                    <a:srgbClr val="212121"/>
                  </a:outerShdw>
                </a:effectLst>
                <a:latin typeface="Arial" charset="0"/>
                <a:ea typeface="ＭＳ Ｐゴシック" charset="0"/>
                <a:cs typeface="ＭＳ Ｐゴシック" charset="0"/>
              </a:rPr>
              <a:t>4</a:t>
            </a:r>
            <a:endParaRPr lang="en-US" dirty="0">
              <a:effectLst>
                <a:outerShdw blurRad="38100" dist="38100" dir="2700000" algn="tl">
                  <a:srgbClr val="212121"/>
                </a:outerShdw>
              </a:effectLst>
              <a:latin typeface="Arial" charset="0"/>
              <a:ea typeface="ＭＳ Ｐゴシック" charset="0"/>
              <a:cs typeface="ＭＳ Ｐゴシック" charset="0"/>
            </a:endParaRPr>
          </a:p>
        </p:txBody>
      </p:sp>
      <p:sp>
        <p:nvSpPr>
          <p:cNvPr id="952324" name="Text Box 4"/>
          <p:cNvSpPr txBox="1">
            <a:spLocks noChangeArrowheads="1"/>
          </p:cNvSpPr>
          <p:nvPr/>
        </p:nvSpPr>
        <p:spPr bwMode="auto">
          <a:xfrm>
            <a:off x="228600" y="1295400"/>
            <a:ext cx="8015288" cy="50165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1" hangingPunct="1">
              <a:defRPr/>
            </a:pPr>
            <a:r>
              <a:rPr lang="ru-RU" sz="3200" baseline="30000" dirty="0"/>
              <a:t>1</a:t>
            </a:r>
            <a:r>
              <a:rPr lang="ru-RU" sz="3200" dirty="0"/>
              <a:t>Та нар </a:t>
            </a:r>
            <a:r>
              <a:rPr lang="ru-RU" sz="3200" dirty="0" err="1"/>
              <a:t>дараах</a:t>
            </a:r>
            <a:r>
              <a:rPr lang="ru-RU" sz="3200" dirty="0"/>
              <a:t> </a:t>
            </a:r>
            <a:r>
              <a:rPr lang="ru-RU" sz="3200" dirty="0" err="1"/>
              <a:t>зүйлийг</a:t>
            </a:r>
            <a:r>
              <a:rPr lang="ru-RU" sz="3200" dirty="0"/>
              <a:t> </a:t>
            </a:r>
            <a:r>
              <a:rPr lang="ru-RU" sz="3200" dirty="0" err="1"/>
              <a:t>мэдэхгүй</a:t>
            </a:r>
            <a:r>
              <a:rPr lang="ru-RU" sz="3200" dirty="0"/>
              <a:t> </a:t>
            </a:r>
            <a:r>
              <a:rPr lang="ru-RU" sz="3200" dirty="0" err="1"/>
              <a:t>байхыг</a:t>
            </a:r>
            <a:r>
              <a:rPr lang="ru-RU" sz="3200" dirty="0"/>
              <a:t> </a:t>
            </a:r>
            <a:r>
              <a:rPr lang="ru-RU" sz="3200" dirty="0" err="1"/>
              <a:t>би</a:t>
            </a:r>
            <a:r>
              <a:rPr lang="ru-RU" sz="3200" dirty="0"/>
              <a:t> </a:t>
            </a:r>
            <a:r>
              <a:rPr lang="ru-RU" sz="3200" dirty="0" err="1"/>
              <a:t>хүсэхгүй</a:t>
            </a:r>
            <a:r>
              <a:rPr lang="ru-RU" sz="3200" dirty="0"/>
              <a:t> </a:t>
            </a:r>
            <a:r>
              <a:rPr lang="ru-RU" sz="3200" dirty="0" err="1"/>
              <a:t>байна</a:t>
            </a:r>
            <a:r>
              <a:rPr lang="ru-RU" sz="3200" dirty="0"/>
              <a:t>. Ах </a:t>
            </a:r>
            <a:r>
              <a:rPr lang="ru-RU" sz="3200" dirty="0" err="1"/>
              <a:t>дүү</a:t>
            </a:r>
            <a:r>
              <a:rPr lang="ru-RU" sz="3200" dirty="0"/>
              <a:t> нар </a:t>
            </a:r>
            <a:r>
              <a:rPr lang="ru-RU" sz="3200" dirty="0" err="1"/>
              <a:t>аа</a:t>
            </a:r>
            <a:r>
              <a:rPr lang="ru-RU" sz="3200" dirty="0"/>
              <a:t>, </a:t>
            </a:r>
            <a:r>
              <a:rPr lang="ru-RU" sz="3200" dirty="0" err="1"/>
              <a:t>бидний</a:t>
            </a:r>
            <a:r>
              <a:rPr lang="ru-RU" sz="3200" dirty="0"/>
              <a:t> </a:t>
            </a:r>
            <a:r>
              <a:rPr lang="ru-RU" sz="3200" dirty="0" err="1"/>
              <a:t>эцгүүд</a:t>
            </a:r>
            <a:r>
              <a:rPr lang="ru-RU" sz="3200" dirty="0"/>
              <a:t> </a:t>
            </a:r>
            <a:r>
              <a:rPr lang="ru-RU" sz="3200" dirty="0" err="1">
                <a:solidFill>
                  <a:srgbClr val="FFF913"/>
                </a:solidFill>
                <a:latin typeface="Arial" pitchFamily="-112" charset="0"/>
                <a:ea typeface="+mn-ea"/>
                <a:cs typeface="+mn-cs"/>
              </a:rPr>
              <a:t>бүгд</a:t>
            </a:r>
            <a:r>
              <a:rPr lang="ru-RU" sz="3200" dirty="0"/>
              <a:t> </a:t>
            </a:r>
            <a:r>
              <a:rPr lang="ru-RU" sz="3200" dirty="0" err="1"/>
              <a:t>үүлэн</a:t>
            </a:r>
            <a:r>
              <a:rPr lang="ru-RU" sz="3200" dirty="0"/>
              <a:t> </a:t>
            </a:r>
            <a:r>
              <a:rPr lang="ru-RU" sz="3200" dirty="0" err="1"/>
              <a:t>баганан</a:t>
            </a:r>
            <a:r>
              <a:rPr lang="ru-RU" sz="3200" dirty="0"/>
              <a:t> дор </a:t>
            </a:r>
            <a:r>
              <a:rPr lang="ru-RU" sz="3200" dirty="0" err="1"/>
              <a:t>байж</a:t>
            </a:r>
            <a:r>
              <a:rPr lang="ru-RU" sz="3200" dirty="0"/>
              <a:t>, </a:t>
            </a:r>
            <a:r>
              <a:rPr lang="ru-RU" sz="3200" dirty="0" err="1">
                <a:solidFill>
                  <a:srgbClr val="FFF913"/>
                </a:solidFill>
                <a:latin typeface="Arial" pitchFamily="-112" charset="0"/>
                <a:ea typeface="+mn-ea"/>
                <a:cs typeface="+mn-cs"/>
              </a:rPr>
              <a:t>бүгд</a:t>
            </a:r>
            <a:r>
              <a:rPr lang="ru-RU" sz="3200" dirty="0"/>
              <a:t> </a:t>
            </a:r>
            <a:r>
              <a:rPr lang="ru-RU" sz="3200" dirty="0" err="1"/>
              <a:t>тэнгисийг</a:t>
            </a:r>
            <a:r>
              <a:rPr lang="ru-RU" sz="3200" dirty="0"/>
              <a:t> </a:t>
            </a:r>
            <a:r>
              <a:rPr lang="ru-RU" sz="3200" dirty="0" err="1"/>
              <a:t>гатлан</a:t>
            </a:r>
            <a:r>
              <a:rPr lang="ru-RU" sz="3200" dirty="0"/>
              <a:t> </a:t>
            </a:r>
            <a:r>
              <a:rPr lang="ru-RU" sz="3200" dirty="0" err="1"/>
              <a:t>гарч</a:t>
            </a:r>
            <a:r>
              <a:rPr lang="ru-RU" sz="3200" dirty="0"/>
              <a:t>, </a:t>
            </a:r>
            <a:r>
              <a:rPr lang="ru-RU" sz="3200" baseline="30000" dirty="0"/>
              <a:t>2</a:t>
            </a:r>
            <a:r>
              <a:rPr lang="ru-RU" sz="3200" dirty="0">
                <a:solidFill>
                  <a:srgbClr val="FFF913"/>
                </a:solidFill>
                <a:latin typeface="Arial" pitchFamily="-112" charset="0"/>
                <a:ea typeface="+mn-ea"/>
                <a:cs typeface="+mn-cs"/>
              </a:rPr>
              <a:t>бүгд</a:t>
            </a:r>
            <a:r>
              <a:rPr lang="ru-RU" sz="3200" dirty="0"/>
              <a:t> </a:t>
            </a:r>
            <a:r>
              <a:rPr lang="ru-RU" sz="3200" dirty="0" err="1"/>
              <a:t>үүл</a:t>
            </a:r>
            <a:r>
              <a:rPr lang="ru-RU" sz="3200" dirty="0"/>
              <a:t> болон </a:t>
            </a:r>
            <a:r>
              <a:rPr lang="ru-RU" sz="3200" dirty="0" err="1"/>
              <a:t>тэнгист</a:t>
            </a:r>
            <a:r>
              <a:rPr lang="ru-RU" sz="3200" dirty="0"/>
              <a:t> </a:t>
            </a:r>
            <a:r>
              <a:rPr lang="ru-RU" sz="3200" dirty="0" err="1"/>
              <a:t>Мосе</a:t>
            </a:r>
            <a:r>
              <a:rPr lang="ru-RU" sz="3200" dirty="0"/>
              <a:t> </a:t>
            </a:r>
            <a:r>
              <a:rPr lang="ru-RU" sz="3200" dirty="0" err="1"/>
              <a:t>уруу</a:t>
            </a:r>
            <a:r>
              <a:rPr lang="ru-RU" sz="3200" dirty="0"/>
              <a:t> </a:t>
            </a:r>
            <a:r>
              <a:rPr lang="ru-RU" sz="3200" dirty="0" err="1"/>
              <a:t>баптисм</a:t>
            </a:r>
            <a:r>
              <a:rPr lang="ru-RU" sz="3200" dirty="0"/>
              <a:t> </a:t>
            </a:r>
            <a:r>
              <a:rPr lang="ru-RU" sz="3200" dirty="0" err="1"/>
              <a:t>хүртэж</a:t>
            </a:r>
            <a:r>
              <a:rPr lang="ru-RU" sz="3200" dirty="0"/>
              <a:t>, </a:t>
            </a:r>
            <a:r>
              <a:rPr lang="ru-RU" sz="3200" baseline="30000" dirty="0"/>
              <a:t>3</a:t>
            </a:r>
            <a:r>
              <a:rPr lang="ru-RU" sz="3200" dirty="0">
                <a:solidFill>
                  <a:srgbClr val="FFF913"/>
                </a:solidFill>
                <a:latin typeface="Arial" pitchFamily="-112" charset="0"/>
                <a:ea typeface="+mn-ea"/>
                <a:cs typeface="+mn-cs"/>
              </a:rPr>
              <a:t>бүгд</a:t>
            </a:r>
            <a:r>
              <a:rPr lang="ru-RU" sz="3200" dirty="0"/>
              <a:t> </a:t>
            </a:r>
            <a:r>
              <a:rPr lang="ru-RU" sz="3200" dirty="0" err="1"/>
              <a:t>адилхан</a:t>
            </a:r>
            <a:r>
              <a:rPr lang="ru-RU" sz="3200" dirty="0"/>
              <a:t> </a:t>
            </a:r>
            <a:r>
              <a:rPr lang="ru-RU" sz="3200" dirty="0" err="1"/>
              <a:t>сүнслэг</a:t>
            </a:r>
            <a:r>
              <a:rPr lang="ru-RU" sz="3200" dirty="0"/>
              <a:t> </a:t>
            </a:r>
            <a:r>
              <a:rPr lang="ru-RU" sz="3200" dirty="0" err="1"/>
              <a:t>хоол</a:t>
            </a:r>
            <a:r>
              <a:rPr lang="ru-RU" sz="3200" dirty="0"/>
              <a:t> </a:t>
            </a:r>
            <a:r>
              <a:rPr lang="ru-RU" sz="3200" dirty="0" err="1"/>
              <a:t>идсэн</a:t>
            </a:r>
            <a:r>
              <a:rPr lang="ru-RU" sz="3200" dirty="0"/>
              <a:t> </a:t>
            </a:r>
            <a:r>
              <a:rPr lang="ru-RU" sz="3200" dirty="0" err="1"/>
              <a:t>бөгөөд</a:t>
            </a:r>
            <a:r>
              <a:rPr lang="ru-RU" sz="3200" dirty="0"/>
              <a:t> </a:t>
            </a:r>
            <a:r>
              <a:rPr lang="ru-RU" sz="3200" baseline="30000" dirty="0"/>
              <a:t>4</a:t>
            </a:r>
            <a:r>
              <a:rPr lang="ru-RU" sz="3200" dirty="0">
                <a:solidFill>
                  <a:srgbClr val="FFF913"/>
                </a:solidFill>
                <a:latin typeface="Arial" pitchFamily="-112" charset="0"/>
                <a:ea typeface="+mn-ea"/>
                <a:cs typeface="+mn-cs"/>
              </a:rPr>
              <a:t>бүгд</a:t>
            </a:r>
            <a:r>
              <a:rPr lang="ru-RU" sz="3200" dirty="0"/>
              <a:t> </a:t>
            </a:r>
            <a:r>
              <a:rPr lang="ru-RU" sz="3200" dirty="0" err="1"/>
              <a:t>адилхан</a:t>
            </a:r>
            <a:r>
              <a:rPr lang="ru-RU" sz="3200" dirty="0"/>
              <a:t> </a:t>
            </a:r>
            <a:r>
              <a:rPr lang="ru-RU" sz="3200" dirty="0" err="1"/>
              <a:t>сүнслэг</a:t>
            </a:r>
            <a:r>
              <a:rPr lang="ru-RU" sz="3200" dirty="0"/>
              <a:t> </a:t>
            </a:r>
            <a:r>
              <a:rPr lang="ru-RU" sz="3200" dirty="0" err="1"/>
              <a:t>ундааг</a:t>
            </a:r>
            <a:r>
              <a:rPr lang="ru-RU" sz="3200" dirty="0"/>
              <a:t> </a:t>
            </a:r>
            <a:r>
              <a:rPr lang="ru-RU" sz="3200" dirty="0" err="1"/>
              <a:t>уусан</a:t>
            </a:r>
            <a:r>
              <a:rPr lang="ru-RU" sz="3200" dirty="0"/>
              <a:t> </a:t>
            </a:r>
            <a:r>
              <a:rPr lang="ru-RU" sz="3200" dirty="0" err="1"/>
              <a:t>байна</a:t>
            </a:r>
            <a:r>
              <a:rPr lang="ru-RU" sz="3200" dirty="0"/>
              <a:t>. </a:t>
            </a:r>
            <a:r>
              <a:rPr lang="ru-RU" sz="3200" dirty="0" err="1"/>
              <a:t>Тэднийг</a:t>
            </a:r>
            <a:r>
              <a:rPr lang="ru-RU" sz="3200" dirty="0"/>
              <a:t> </a:t>
            </a:r>
            <a:r>
              <a:rPr lang="ru-RU" sz="3200" dirty="0" err="1"/>
              <a:t>дагаж</a:t>
            </a:r>
            <a:r>
              <a:rPr lang="ru-RU" sz="3200" dirty="0"/>
              <a:t> </a:t>
            </a:r>
            <a:r>
              <a:rPr lang="ru-RU" sz="3200" dirty="0" err="1"/>
              <a:t>байсан</a:t>
            </a:r>
            <a:r>
              <a:rPr lang="ru-RU" sz="3200" dirty="0"/>
              <a:t> </a:t>
            </a:r>
            <a:r>
              <a:rPr lang="ru-RU" sz="3200" dirty="0" err="1"/>
              <a:t>сүнслэг</a:t>
            </a:r>
            <a:r>
              <a:rPr lang="ru-RU" sz="3200" dirty="0"/>
              <a:t> </a:t>
            </a:r>
            <a:r>
              <a:rPr lang="ru-RU" sz="3200" dirty="0" err="1"/>
              <a:t>хаднаас</a:t>
            </a:r>
            <a:r>
              <a:rPr lang="ru-RU" sz="3200" dirty="0"/>
              <a:t> </a:t>
            </a:r>
            <a:r>
              <a:rPr lang="ru-RU" sz="3200" dirty="0" err="1"/>
              <a:t>тэд</a:t>
            </a:r>
            <a:r>
              <a:rPr lang="ru-RU" sz="3200" dirty="0"/>
              <a:t> </a:t>
            </a:r>
            <a:r>
              <a:rPr lang="ru-RU" sz="3200" dirty="0" err="1"/>
              <a:t>ундаалсан</a:t>
            </a:r>
            <a:r>
              <a:rPr lang="ru-RU" sz="3200" dirty="0"/>
              <a:t> </a:t>
            </a:r>
            <a:r>
              <a:rPr lang="ru-RU" sz="3200" dirty="0" err="1"/>
              <a:t>юм</a:t>
            </a:r>
            <a:r>
              <a:rPr lang="ru-RU" sz="3200" dirty="0"/>
              <a:t>. </a:t>
            </a:r>
            <a:r>
              <a:rPr lang="ru-RU" sz="3200" dirty="0" err="1"/>
              <a:t>Тэр</a:t>
            </a:r>
            <a:r>
              <a:rPr lang="ru-RU" sz="3200" dirty="0"/>
              <a:t> </a:t>
            </a:r>
            <a:r>
              <a:rPr lang="ru-RU" sz="3200" dirty="0" err="1"/>
              <a:t>хад</a:t>
            </a:r>
            <a:r>
              <a:rPr lang="ru-RU" sz="3200" dirty="0"/>
              <a:t> бол </a:t>
            </a:r>
            <a:r>
              <a:rPr lang="ru-RU" sz="3200" dirty="0" err="1"/>
              <a:t>Христ</a:t>
            </a:r>
            <a:r>
              <a:rPr lang="ru-RU" sz="3200" dirty="0"/>
              <a:t> </a:t>
            </a:r>
            <a:r>
              <a:rPr lang="ru-RU" sz="3200" dirty="0" err="1"/>
              <a:t>байв</a:t>
            </a:r>
            <a:r>
              <a:rPr lang="ru-RU" sz="3200" dirty="0"/>
              <a:t>.</a:t>
            </a:r>
            <a:endParaRPr lang="en-US" sz="3200" dirty="0">
              <a:solidFill>
                <a:srgbClr val="FFFFFF"/>
              </a:solidFill>
              <a:latin typeface="Arial" pitchFamily="-112"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pic>
        <p:nvPicPr>
          <p:cNvPr id="290818" name="Picture 3" descr="tabernacleclo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8" y="0"/>
            <a:ext cx="8386762"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5396" name="Rectangle 4"/>
          <p:cNvSpPr>
            <a:spLocks noGrp="1"/>
          </p:cNvSpPr>
          <p:nvPr>
            <p:ph type="title"/>
          </p:nvPr>
        </p:nvSpPr>
        <p:spPr>
          <a:xfrm>
            <a:off x="685800" y="304800"/>
            <a:ext cx="7770813" cy="762000"/>
          </a:xfrm>
          <a:effectLst>
            <a:outerShdw blurRad="63500" dist="35921" dir="2700000" algn="ctr" rotWithShape="0">
              <a:srgbClr val="000000">
                <a:alpha val="74998"/>
              </a:srgbClr>
            </a:outerShdw>
          </a:effectLst>
        </p:spPr>
        <p:txBody>
          <a:bodyPr>
            <a:normAutofit/>
          </a:bodyPr>
          <a:lstStyle/>
          <a:p>
            <a:pPr eaLnBrk="1" hangingPunct="1">
              <a:defRPr/>
            </a:pPr>
            <a:r>
              <a:rPr lang="en-US" sz="3600" dirty="0" err="1" smtClean="0">
                <a:latin typeface="Arial" charset="0"/>
                <a:ea typeface="ＭＳ Ｐゴシック" charset="0"/>
                <a:cs typeface="ＭＳ Ｐゴシック" charset="0"/>
              </a:rPr>
              <a:t>Үүл</a:t>
            </a:r>
            <a:endParaRPr lang="en-US" dirty="0">
              <a:latin typeface="Calisto MT" charset="0"/>
              <a:ea typeface="ＭＳ Ｐゴシック" charset="0"/>
              <a:cs typeface="ＭＳ Ｐゴシック" charset="0"/>
            </a:endParaRPr>
          </a:p>
        </p:txBody>
      </p:sp>
      <p:sp>
        <p:nvSpPr>
          <p:cNvPr id="290820"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sp>
        <p:nvSpPr>
          <p:cNvPr id="290821" name="Rectangle 6"/>
          <p:cNvSpPr>
            <a:spLocks noChangeArrowheads="1"/>
          </p:cNvSpPr>
          <p:nvPr/>
        </p:nvSpPr>
        <p:spPr bwMode="auto">
          <a:xfrm>
            <a:off x="-114300" y="59975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sp>
        <p:nvSpPr>
          <p:cNvPr id="955399" name="Text Box 7"/>
          <p:cNvSpPr txBox="1">
            <a:spLocks noChangeArrowheads="1"/>
          </p:cNvSpPr>
          <p:nvPr/>
        </p:nvSpPr>
        <p:spPr bwMode="auto">
          <a:xfrm>
            <a:off x="3276600" y="5638800"/>
            <a:ext cx="5486400" cy="57943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r" eaLnBrk="1" hangingPunct="1">
              <a:spcBef>
                <a:spcPct val="50000"/>
              </a:spcBef>
              <a:defRPr/>
            </a:pPr>
            <a:r>
              <a:rPr lang="en-US" sz="3200" b="1" dirty="0" err="1">
                <a:solidFill>
                  <a:srgbClr val="FFFFFF"/>
                </a:solidFill>
                <a:latin typeface="Times New Roman" pitchFamily="-112" charset="0"/>
                <a:ea typeface="+mn-ea"/>
                <a:cs typeface="+mn-cs"/>
              </a:rPr>
              <a:t>Eг</a:t>
            </a:r>
            <a:r>
              <a:rPr lang="en-US" sz="3200" b="1" dirty="0">
                <a:solidFill>
                  <a:srgbClr val="FFFFFF"/>
                </a:solidFill>
                <a:latin typeface="Times New Roman" pitchFamily="-112" charset="0"/>
                <a:ea typeface="+mn-ea"/>
                <a:cs typeface="+mn-cs"/>
              </a:rPr>
              <a:t> 40</a:t>
            </a: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sp>
        <p:nvSpPr>
          <p:cNvPr id="292866" name="Rectangle 3"/>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pic>
        <p:nvPicPr>
          <p:cNvPr id="292867" name="Picture 4" descr="redseapa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38625"/>
            <a:ext cx="91440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868" name="Picture 5" descr="CrossingRedS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413" y="381000"/>
            <a:ext cx="3846512"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9" name="Rectangle 6"/>
          <p:cNvSpPr>
            <a:spLocks noGrp="1"/>
          </p:cNvSpPr>
          <p:nvPr>
            <p:ph type="title"/>
          </p:nvPr>
        </p:nvSpPr>
        <p:spPr>
          <a:xfrm>
            <a:off x="685800" y="304800"/>
            <a:ext cx="7770813" cy="762000"/>
          </a:xfrm>
          <a:noFill/>
        </p:spPr>
        <p:txBody>
          <a:bodyPr/>
          <a:lstStyle/>
          <a:p>
            <a:pPr eaLnBrk="1" hangingPunct="1"/>
            <a:r>
              <a:rPr lang="en-US" sz="3600">
                <a:latin typeface="Arial" charset="0"/>
                <a:ea typeface="ＭＳ Ｐゴシック" charset="0"/>
                <a:cs typeface="ＭＳ Ｐゴシック" charset="0"/>
              </a:rPr>
              <a:t>Далай</a:t>
            </a:r>
            <a:endParaRPr lang="en-US">
              <a:latin typeface="Calisto MT" charset="0"/>
              <a:ea typeface="ＭＳ Ｐゴシック" charset="0"/>
              <a:cs typeface="ＭＳ Ｐゴシック" charset="0"/>
            </a:endParaRPr>
          </a:p>
        </p:txBody>
      </p:sp>
      <p:sp>
        <p:nvSpPr>
          <p:cNvPr id="957447" name="Text Box 7"/>
          <p:cNvSpPr txBox="1">
            <a:spLocks noChangeArrowheads="1"/>
          </p:cNvSpPr>
          <p:nvPr/>
        </p:nvSpPr>
        <p:spPr bwMode="auto">
          <a:xfrm>
            <a:off x="3505200" y="5638800"/>
            <a:ext cx="5486400" cy="57943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r" eaLnBrk="1" hangingPunct="1">
              <a:spcBef>
                <a:spcPct val="50000"/>
              </a:spcBef>
              <a:defRPr/>
            </a:pPr>
            <a:r>
              <a:rPr lang="en-US" sz="3200" b="1" dirty="0" err="1">
                <a:solidFill>
                  <a:srgbClr val="FFFFFF"/>
                </a:solidFill>
                <a:latin typeface="Times New Roman" pitchFamily="-112" charset="0"/>
                <a:ea typeface="+mn-ea"/>
                <a:cs typeface="+mn-cs"/>
              </a:rPr>
              <a:t>Eг</a:t>
            </a:r>
            <a:r>
              <a:rPr lang="en-US" sz="3200" b="1" dirty="0">
                <a:solidFill>
                  <a:srgbClr val="FFFFFF"/>
                </a:solidFill>
                <a:latin typeface="Times New Roman" pitchFamily="-112" charset="0"/>
                <a:ea typeface="+mn-ea"/>
                <a:cs typeface="+mn-cs"/>
              </a:rPr>
              <a:t> 12</a:t>
            </a:r>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94914" name="Text Box 4"/>
          <p:cNvSpPr txBox="1">
            <a:spLocks noChangeArrowheads="1"/>
          </p:cNvSpPr>
          <p:nvPr/>
        </p:nvSpPr>
        <p:spPr bwMode="auto">
          <a:xfrm>
            <a:off x="898525" y="1571625"/>
            <a:ext cx="4206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endParaRPr lang="en-US">
              <a:solidFill>
                <a:srgbClr val="000000"/>
              </a:solidFill>
              <a:latin typeface="Arial" charset="0"/>
              <a:ea typeface="ヒラギノ角ゴ Pro W3" charset="0"/>
              <a:cs typeface="ヒラギノ角ゴ Pro W3" charset="0"/>
            </a:endParaRPr>
          </a:p>
        </p:txBody>
      </p:sp>
      <p:sp>
        <p:nvSpPr>
          <p:cNvPr id="294915" name="Rectangle 10"/>
          <p:cNvSpPr>
            <a:spLocks noChangeArrowheads="1"/>
          </p:cNvSpPr>
          <p:nvPr/>
        </p:nvSpPr>
        <p:spPr bwMode="auto">
          <a:xfrm>
            <a:off x="4114800" y="3733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000000"/>
              </a:solidFill>
              <a:latin typeface="Arial" charset="0"/>
              <a:ea typeface="ヒラギノ角ゴ Pro W3" charset="0"/>
              <a:cs typeface="ヒラギノ角ゴ Pro W3" charset="0"/>
            </a:endParaRPr>
          </a:p>
        </p:txBody>
      </p:sp>
      <p:sp>
        <p:nvSpPr>
          <p:cNvPr id="7" name="Title 6"/>
          <p:cNvSpPr>
            <a:spLocks noGrp="1"/>
          </p:cNvSpPr>
          <p:nvPr>
            <p:ph type="ctrTitle"/>
          </p:nvPr>
        </p:nvSpPr>
        <p:spPr>
          <a:xfrm>
            <a:off x="0" y="333375"/>
            <a:ext cx="9144000" cy="838200"/>
          </a:xfrm>
          <a:extLst/>
        </p:spPr>
        <p:txBody>
          <a:bodyPr/>
          <a:lstStyle/>
          <a:p>
            <a:pPr>
              <a:defRPr/>
            </a:pPr>
            <a:r>
              <a:rPr lang="en-US" sz="6000" b="1" i="1" dirty="0" err="1">
                <a:solidFill>
                  <a:schemeClr val="bg1"/>
                </a:solidFill>
                <a:effectLst>
                  <a:glow rad="127000">
                    <a:schemeClr val="tx1">
                      <a:alpha val="98000"/>
                    </a:schemeClr>
                  </a:glow>
                </a:effectLst>
                <a:latin typeface="Arial" charset="0"/>
                <a:ea typeface="ヒラギノ角ゴ Pro W3" charset="0"/>
                <a:cs typeface="ヒラギノ角ゴ Pro W3" charset="0"/>
              </a:rPr>
              <a:t>Седер</a:t>
            </a:r>
            <a:r>
              <a:rPr lang="en-US" sz="6000" b="1" i="1" dirty="0">
                <a:solidFill>
                  <a:schemeClr val="bg1"/>
                </a:solidFill>
                <a:effectLst>
                  <a:glow rad="127000">
                    <a:schemeClr val="tx1">
                      <a:alpha val="98000"/>
                    </a:schemeClr>
                  </a:glow>
                </a:effectLst>
                <a:latin typeface="Arial" charset="0"/>
                <a:ea typeface="ヒラギノ角ゴ Pro W3" charset="0"/>
                <a:cs typeface="ヒラギノ角ゴ Pro W3" charset="0"/>
              </a:rPr>
              <a:t> </a:t>
            </a:r>
            <a:r>
              <a:rPr lang="en-US" sz="6000" b="1" i="1" dirty="0" err="1">
                <a:solidFill>
                  <a:schemeClr val="bg1"/>
                </a:solidFill>
                <a:effectLst>
                  <a:glow rad="127000">
                    <a:schemeClr val="tx1">
                      <a:alpha val="98000"/>
                    </a:schemeClr>
                  </a:glow>
                </a:effectLst>
                <a:latin typeface="Arial" charset="0"/>
                <a:ea typeface="ヒラギノ角ゴ Pro W3" charset="0"/>
                <a:cs typeface="ヒラギノ角ゴ Pro W3" charset="0"/>
              </a:rPr>
              <a:t>таваг</a:t>
            </a:r>
            <a:endParaRPr lang="en-US" sz="6000" b="1" i="1" dirty="0">
              <a:solidFill>
                <a:schemeClr val="bg1"/>
              </a:solidFill>
              <a:effectLst>
                <a:glow rad="127000">
                  <a:schemeClr val="tx1">
                    <a:alpha val="98000"/>
                  </a:schemeClr>
                </a:glow>
              </a:effectLst>
              <a:latin typeface="Arial" charset="0"/>
              <a:ea typeface="ヒラギノ角ゴ Pro W3" charset="0"/>
              <a:cs typeface="ヒラギノ角ゴ Pro W3" charset="0"/>
            </a:endParaRP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860800"/>
            <a:ext cx="9144000" cy="841375"/>
          </a:xfrm>
          <a:extLst/>
        </p:spPr>
        <p:txBody>
          <a:bodyPr/>
          <a:lstStyle/>
          <a:p>
            <a:pPr>
              <a:defRPr/>
            </a:pPr>
            <a:r>
              <a:rPr lang="en-US" sz="6000" b="1" i="1" dirty="0" err="1">
                <a:solidFill>
                  <a:schemeClr val="bg1"/>
                </a:solidFill>
                <a:effectLst>
                  <a:glow rad="127000">
                    <a:schemeClr val="tx1">
                      <a:alpha val="98000"/>
                    </a:schemeClr>
                  </a:glow>
                </a:effectLst>
                <a:latin typeface="Arial" charset="0"/>
                <a:ea typeface="ヒラギノ角ゴ Pro W3" charset="0"/>
                <a:cs typeface="ヒラギノ角ゴ Pro W3" charset="0"/>
              </a:rPr>
              <a:t>Седерийн</a:t>
            </a:r>
            <a:r>
              <a:rPr lang="en-US" sz="6000" b="1" i="1" dirty="0">
                <a:solidFill>
                  <a:schemeClr val="bg1"/>
                </a:solidFill>
                <a:effectLst>
                  <a:glow rad="127000">
                    <a:schemeClr val="tx1">
                      <a:alpha val="98000"/>
                    </a:schemeClr>
                  </a:glow>
                </a:effectLst>
                <a:latin typeface="Arial" charset="0"/>
                <a:ea typeface="ヒラギノ角ゴ Pro W3" charset="0"/>
                <a:cs typeface="ヒラギノ角ゴ Pro W3" charset="0"/>
              </a:rPr>
              <a:t> </a:t>
            </a:r>
            <a:r>
              <a:rPr lang="en-US" sz="6000" b="1" i="1" dirty="0" err="1">
                <a:solidFill>
                  <a:schemeClr val="bg1"/>
                </a:solidFill>
                <a:effectLst>
                  <a:glow rad="127000">
                    <a:schemeClr val="tx1">
                      <a:alpha val="98000"/>
                    </a:schemeClr>
                  </a:glow>
                </a:effectLst>
                <a:latin typeface="Arial" charset="0"/>
                <a:ea typeface="ヒラギノ角ゴ Pro W3" charset="0"/>
                <a:cs typeface="ヒラギノ角ゴ Pro W3" charset="0"/>
              </a:rPr>
              <a:t>асуултууд</a:t>
            </a:r>
            <a:endParaRPr lang="en-US" sz="6000" b="1" i="1" dirty="0">
              <a:solidFill>
                <a:schemeClr val="bg1"/>
              </a:solidFill>
              <a:effectLst>
                <a:glow rad="127000">
                  <a:schemeClr val="tx1">
                    <a:alpha val="98000"/>
                  </a:schemeClr>
                </a:glow>
              </a:effectLst>
              <a:latin typeface="Arial" charset="0"/>
              <a:ea typeface="ヒラギノ角ゴ Pro W3" charset="0"/>
              <a:cs typeface="ヒラギノ角ゴ Pro W3" charset="0"/>
            </a:endParaRPr>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7" name="Rectangle 5"/>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sp>
        <p:nvSpPr>
          <p:cNvPr id="177154"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x-none" sz="3200" dirty="0" smtClean="0">
                <a:ea typeface="ＭＳ Ｐゴシック" pitchFamily="-110" charset="-128"/>
                <a:cs typeface="ＭＳ Ｐゴシック" pitchFamily="-110" charset="-128"/>
              </a:rPr>
              <a:t>Эзэний зоогийн ширээний асуулт</a:t>
            </a:r>
            <a:r>
              <a:rPr lang="en-US" sz="3200" dirty="0" smtClean="0">
                <a:ea typeface="ＭＳ Ｐゴシック" pitchFamily="-110" charset="-128"/>
                <a:cs typeface="ＭＳ Ｐゴシック" pitchFamily="-110" charset="-128"/>
              </a:rPr>
              <a:t>?</a:t>
            </a:r>
            <a:endParaRPr lang="en-US" sz="3200" dirty="0">
              <a:ea typeface="ＭＳ Ｐゴシック" pitchFamily="-110" charset="-128"/>
              <a:cs typeface="ＭＳ Ｐゴシック" pitchFamily="-110" charset="-128"/>
            </a:endParaRPr>
          </a:p>
        </p:txBody>
      </p:sp>
      <p:pic>
        <p:nvPicPr>
          <p:cNvPr id="296963" name="Picture 4" descr="j01956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4651375"/>
            <a:ext cx="1608137"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04800" y="1143000"/>
            <a:ext cx="7386638" cy="3124200"/>
          </a:xfrm>
          <a:prstGeom prst="rect">
            <a:avLst/>
          </a:prstGeom>
          <a:noFill/>
          <a:ln w="9525">
            <a:noFill/>
            <a:miter lim="800000"/>
            <a:headEnd/>
            <a:tailEnd/>
          </a:ln>
          <a:effectLst/>
        </p:spPr>
        <p:txBody>
          <a:bodyPr anchor="ctr"/>
          <a:lstStyle/>
          <a:p>
            <a:pPr marL="342900" indent="-342900" eaLnBrk="1" hangingPunct="1">
              <a:buFontTx/>
              <a:buBlip>
                <a:blip r:embed="rId4"/>
              </a:buBlip>
              <a:defRPr/>
            </a:pPr>
            <a:r>
              <a:rPr lang="en-US" sz="3200" dirty="0" err="1">
                <a:solidFill>
                  <a:schemeClr val="tx2"/>
                </a:solidFill>
                <a:latin typeface="+mj-lt"/>
                <a:ea typeface="+mj-ea"/>
                <a:cs typeface="+mj-cs"/>
              </a:rPr>
              <a:t>Зоогийн</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ширээнд</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Есүс</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ямар</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байдлаар</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хамт</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байдаг</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вэ</a:t>
            </a:r>
            <a:r>
              <a:rPr lang="en-US" sz="3200" dirty="0">
                <a:solidFill>
                  <a:schemeClr val="tx2"/>
                </a:solidFill>
                <a:latin typeface="+mj-lt"/>
                <a:ea typeface="+mj-ea"/>
                <a:cs typeface="+mj-cs"/>
              </a:rPr>
              <a:t>?</a:t>
            </a:r>
          </a:p>
          <a:p>
            <a:pPr marL="342900" indent="-342900" eaLnBrk="1" hangingPunct="1">
              <a:buFontTx/>
              <a:buBlip>
                <a:blip r:embed="rId4"/>
              </a:buBlip>
              <a:defRPr/>
            </a:pPr>
            <a:r>
              <a:rPr lang="en-US" sz="3200" dirty="0" err="1">
                <a:solidFill>
                  <a:schemeClr val="tx2"/>
                </a:solidFill>
                <a:latin typeface="+mj-lt"/>
                <a:ea typeface="+mj-ea"/>
                <a:cs typeface="+mj-cs"/>
              </a:rPr>
              <a:t>Зоогийг</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итгэгчид</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ямар</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давтамжтай</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хүрэх</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вэ</a:t>
            </a:r>
            <a:r>
              <a:rPr lang="en-US" sz="3200" dirty="0">
                <a:solidFill>
                  <a:schemeClr val="tx2"/>
                </a:solidFill>
                <a:latin typeface="+mj-lt"/>
                <a:ea typeface="+mj-ea"/>
                <a:cs typeface="+mj-cs"/>
              </a:rPr>
              <a:t>?</a:t>
            </a:r>
          </a:p>
          <a:p>
            <a:pPr marL="342900" indent="-342900" eaLnBrk="1" hangingPunct="1">
              <a:buFontTx/>
              <a:buBlip>
                <a:blip r:embed="rId4"/>
              </a:buBlip>
              <a:defRPr/>
            </a:pPr>
            <a:r>
              <a:rPr lang="en-US" sz="3200" dirty="0" err="1">
                <a:solidFill>
                  <a:schemeClr val="tx2"/>
                </a:solidFill>
                <a:latin typeface="+mj-lt"/>
                <a:ea typeface="+mj-ea"/>
                <a:cs typeface="+mj-cs"/>
              </a:rPr>
              <a:t>Бусад</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асуулт</a:t>
            </a:r>
            <a:r>
              <a:rPr lang="en-US" sz="3200" dirty="0">
                <a:solidFill>
                  <a:schemeClr val="tx2"/>
                </a:solidFill>
                <a:latin typeface="+mj-lt"/>
                <a:ea typeface="+mj-ea"/>
                <a:cs typeface="+mj-cs"/>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Black</a:t>
            </a:r>
          </a:p>
        </p:txBody>
      </p:sp>
      <p:sp>
        <p:nvSpPr>
          <p:cNvPr id="188419" name="Rectangle 3"/>
          <p:cNvSpPr>
            <a:spLocks noGrp="1" noChangeArrowheads="1"/>
          </p:cNvSpPr>
          <p:nvPr>
            <p:ph type="body" idx="1"/>
          </p:nvPr>
        </p:nvSpPr>
        <p:spPr/>
        <p:txBody>
          <a:bodyPr/>
          <a:lstStyle/>
          <a:p>
            <a:pPr eaLnBrk="1" hangingPunct="1">
              <a:buFont typeface="Wingdings" pitchFamily="22" charset="2"/>
              <a:buChar char="n"/>
              <a:defRPr/>
            </a:pPr>
            <a:endParaRPr lang="en-US">
              <a:ea typeface="+mn-ea"/>
              <a:cs typeface="+mn-cs"/>
            </a:endParaRPr>
          </a:p>
        </p:txBody>
      </p:sp>
      <p:sp>
        <p:nvSpPr>
          <p:cNvPr id="299011"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301058" name="Title 1"/>
          <p:cNvSpPr>
            <a:spLocks noGrp="1"/>
          </p:cNvSpPr>
          <p:nvPr>
            <p:ph type="ctrTitle"/>
          </p:nvPr>
        </p:nvSpPr>
        <p:spPr/>
        <p:txBody>
          <a:bodyPr/>
          <a:lstStyle/>
          <a:p>
            <a:endParaRPr lang="en-US">
              <a:latin typeface="Arial" charset="0"/>
              <a:ea typeface="ＭＳ Ｐゴシック" charset="0"/>
              <a:cs typeface="ＭＳ Ｐゴシック" charset="0"/>
            </a:endParaRPr>
          </a:p>
        </p:txBody>
      </p:sp>
      <p:sp>
        <p:nvSpPr>
          <p:cNvPr id="301059" name="Subtitle 2"/>
          <p:cNvSpPr>
            <a:spLocks noGrp="1"/>
          </p:cNvSpPr>
          <p:nvPr>
            <p:ph type="subTitle" idx="1"/>
          </p:nvPr>
        </p:nvSpPr>
        <p:spPr/>
        <p:txBody>
          <a:bodyPr/>
          <a:lstStyle/>
          <a:p>
            <a:endParaRPr lang="en-US">
              <a:latin typeface="Arial" charset="0"/>
              <a:ea typeface="ＭＳ Ｐゴシック" charset="0"/>
              <a:cs typeface="ＭＳ Ｐゴシック" charset="0"/>
            </a:endParaRPr>
          </a:p>
        </p:txBody>
      </p:sp>
      <p:pic>
        <p:nvPicPr>
          <p:cNvPr id="285701" name="Communion Service Video.mpg" descr="/Church/Pictures/Lord's Supper/Communion Service Video.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966" fill="hold"/>
                                        <p:tgtEl>
                                          <p:spTgt spid="28570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85701"/>
                </p:tgtEl>
              </p:cMediaNode>
            </p:video>
            <p:seq concurrent="1" nextAc="seek">
              <p:cTn id="8" restart="whenNotActive" fill="hold" evtFilter="cancelBubble" nodeType="interactiveSeq">
                <p:stCondLst>
                  <p:cond evt="onClick" delay="0">
                    <p:tgtEl>
                      <p:spTgt spid="28570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85701"/>
                                        </p:tgtEl>
                                      </p:cBhvr>
                                    </p:cmd>
                                  </p:childTnLst>
                                </p:cTn>
                              </p:par>
                            </p:childTnLst>
                          </p:cTn>
                        </p:par>
                      </p:childTnLst>
                    </p:cTn>
                  </p:par>
                </p:childTnLst>
              </p:cTn>
              <p:nextCondLst>
                <p:cond evt="onClick" delay="0">
                  <p:tgtEl>
                    <p:spTgt spid="28570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Bread of Life"/>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304800"/>
            <a:ext cx="9144000" cy="773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0" y="228600"/>
            <a:ext cx="9144000" cy="1123950"/>
          </a:xfrm>
        </p:spPr>
        <p:txBody>
          <a:bodyPr/>
          <a:lstStyle/>
          <a:p>
            <a:pPr eaLnBrk="1" hangingPunct="1">
              <a:defRPr/>
            </a:pPr>
            <a:r>
              <a:rPr lang="en-US" altLang="ja-JP" sz="3200" b="1" dirty="0">
                <a:effectLst>
                  <a:glow rad="127000">
                    <a:srgbClr val="060400"/>
                  </a:glow>
                </a:effectLst>
                <a:latin typeface="Tahoma" charset="0"/>
                <a:ea typeface="ＭＳ Ｐゴシック" charset="0"/>
                <a:cs typeface="ＭＳ Ｐゴシック" charset="0"/>
              </a:rPr>
              <a:t>"</a:t>
            </a:r>
            <a:r>
              <a:rPr lang="ru-RU" sz="3200" b="1" dirty="0" err="1">
                <a:effectLst>
                  <a:glow rad="127000">
                    <a:srgbClr val="060400"/>
                  </a:glow>
                </a:effectLst>
                <a:latin typeface="Tahoma" charset="0"/>
                <a:ea typeface="ＭＳ Ｐゴシック" charset="0"/>
                <a:cs typeface="ＭＳ Ｐゴシック" charset="0"/>
              </a:rPr>
              <a:t>Энэ</a:t>
            </a:r>
            <a:r>
              <a:rPr lang="ru-RU" sz="3200" b="1" dirty="0">
                <a:effectLst>
                  <a:glow rad="127000">
                    <a:srgbClr val="060400"/>
                  </a:glow>
                </a:effectLst>
                <a:latin typeface="Tahoma" charset="0"/>
                <a:ea typeface="ＭＳ Ｐゴシック" charset="0"/>
                <a:cs typeface="ＭＳ Ｐゴシック" charset="0"/>
              </a:rPr>
              <a:t> </a:t>
            </a:r>
            <a:r>
              <a:rPr lang="ru-RU" sz="3200" b="1" dirty="0" err="1">
                <a:effectLst>
                  <a:glow rad="127000">
                    <a:srgbClr val="060400"/>
                  </a:glow>
                </a:effectLst>
                <a:latin typeface="Tahoma" charset="0"/>
                <a:ea typeface="ＭＳ Ｐゴシック" charset="0"/>
                <a:cs typeface="ＭＳ Ｐゴシック" charset="0"/>
              </a:rPr>
              <a:t>аяга</a:t>
            </a:r>
            <a:r>
              <a:rPr lang="ru-RU" sz="3200" b="1" dirty="0">
                <a:effectLst>
                  <a:glow rad="127000">
                    <a:srgbClr val="060400"/>
                  </a:glow>
                </a:effectLst>
                <a:latin typeface="Tahoma" charset="0"/>
                <a:ea typeface="ＭＳ Ｐゴシック" charset="0"/>
                <a:cs typeface="ＭＳ Ｐゴシック" charset="0"/>
              </a:rPr>
              <a:t> бол </a:t>
            </a:r>
            <a:r>
              <a:rPr lang="ru-RU" sz="3200" b="1" dirty="0" err="1">
                <a:effectLst>
                  <a:glow rad="127000">
                    <a:srgbClr val="060400"/>
                  </a:glow>
                </a:effectLst>
                <a:latin typeface="Tahoma" charset="0"/>
                <a:ea typeface="ＭＳ Ｐゴシック" charset="0"/>
                <a:cs typeface="ＭＳ Ｐゴシック" charset="0"/>
              </a:rPr>
              <a:t>Миний</a:t>
            </a:r>
            <a:r>
              <a:rPr lang="ru-RU" sz="3200" b="1" dirty="0">
                <a:effectLst>
                  <a:glow rad="127000">
                    <a:srgbClr val="060400"/>
                  </a:glow>
                </a:effectLst>
                <a:latin typeface="Tahoma" charset="0"/>
                <a:ea typeface="ＭＳ Ｐゴシック" charset="0"/>
                <a:cs typeface="ＭＳ Ｐゴシック" charset="0"/>
              </a:rPr>
              <a:t> </a:t>
            </a:r>
            <a:r>
              <a:rPr lang="ru-RU" sz="3200" b="1" dirty="0" err="1">
                <a:effectLst>
                  <a:glow rad="127000">
                    <a:srgbClr val="060400"/>
                  </a:glow>
                </a:effectLst>
                <a:latin typeface="Tahoma" charset="0"/>
                <a:ea typeface="ＭＳ Ｐゴシック" charset="0"/>
                <a:cs typeface="ＭＳ Ｐゴシック" charset="0"/>
              </a:rPr>
              <a:t>цусаар</a:t>
            </a:r>
            <a:r>
              <a:rPr lang="ru-RU" sz="3200" b="1" dirty="0">
                <a:effectLst>
                  <a:glow rad="127000">
                    <a:srgbClr val="060400"/>
                  </a:glow>
                </a:effectLst>
                <a:latin typeface="Tahoma" charset="0"/>
                <a:ea typeface="ＭＳ Ｐゴシック" charset="0"/>
                <a:cs typeface="ＭＳ Ｐゴシック" charset="0"/>
              </a:rPr>
              <a:t> </a:t>
            </a:r>
            <a:r>
              <a:rPr lang="ru-RU" sz="3200" b="1" dirty="0" err="1">
                <a:effectLst>
                  <a:glow rad="127000">
                    <a:srgbClr val="060400"/>
                  </a:glow>
                </a:effectLst>
                <a:latin typeface="Tahoma" charset="0"/>
                <a:ea typeface="ＭＳ Ｐゴシック" charset="0"/>
                <a:cs typeface="ＭＳ Ｐゴシック" charset="0"/>
              </a:rPr>
              <a:t>тогтоогдох</a:t>
            </a:r>
            <a:r>
              <a:rPr lang="ru-RU" sz="3200" b="1" dirty="0">
                <a:effectLst>
                  <a:glow rad="127000">
                    <a:srgbClr val="060400"/>
                  </a:glow>
                </a:effectLst>
                <a:latin typeface="Tahoma" charset="0"/>
                <a:ea typeface="ＭＳ Ｐゴシック" charset="0"/>
                <a:cs typeface="ＭＳ Ｐゴシック" charset="0"/>
              </a:rPr>
              <a:t> </a:t>
            </a:r>
            <a:r>
              <a:rPr lang="ru-RU" sz="3200" b="1" dirty="0" err="1">
                <a:effectLst>
                  <a:glow rad="127000">
                    <a:srgbClr val="060400"/>
                  </a:glow>
                </a:effectLst>
                <a:latin typeface="Tahoma" charset="0"/>
                <a:ea typeface="ＭＳ Ｐゴシック" charset="0"/>
                <a:cs typeface="ＭＳ Ｐゴシック" charset="0"/>
              </a:rPr>
              <a:t>шинэ</a:t>
            </a:r>
            <a:r>
              <a:rPr lang="ru-RU" sz="3200" b="1" dirty="0">
                <a:effectLst>
                  <a:glow rad="127000">
                    <a:srgbClr val="060400"/>
                  </a:glow>
                </a:effectLst>
                <a:latin typeface="Tahoma" charset="0"/>
                <a:ea typeface="ＭＳ Ｐゴシック" charset="0"/>
                <a:cs typeface="ＭＳ Ｐゴシック" charset="0"/>
              </a:rPr>
              <a:t> </a:t>
            </a:r>
            <a:r>
              <a:rPr lang="ru-RU" sz="3200" b="1" dirty="0" err="1">
                <a:effectLst>
                  <a:glow rad="127000">
                    <a:srgbClr val="060400"/>
                  </a:glow>
                </a:effectLst>
                <a:latin typeface="Tahoma" charset="0"/>
                <a:ea typeface="ＭＳ Ｐゴシック" charset="0"/>
                <a:cs typeface="ＭＳ Ｐゴシック" charset="0"/>
              </a:rPr>
              <a:t>гэрээ</a:t>
            </a:r>
            <a:r>
              <a:rPr lang="ru-RU" sz="3200" b="1" dirty="0">
                <a:effectLst>
                  <a:glow rad="127000">
                    <a:srgbClr val="060400"/>
                  </a:glow>
                </a:effectLst>
                <a:latin typeface="Tahoma" charset="0"/>
                <a:ea typeface="ＭＳ Ｐゴシック" charset="0"/>
                <a:cs typeface="ＭＳ Ｐゴシック" charset="0"/>
              </a:rPr>
              <a:t> </a:t>
            </a:r>
            <a:r>
              <a:rPr lang="ru-RU" sz="3200" b="1" dirty="0" err="1">
                <a:effectLst>
                  <a:glow rad="127000">
                    <a:srgbClr val="060400"/>
                  </a:glow>
                </a:effectLst>
                <a:latin typeface="Tahoma" charset="0"/>
                <a:ea typeface="ＭＳ Ｐゴシック" charset="0"/>
                <a:cs typeface="ＭＳ Ｐゴシック" charset="0"/>
              </a:rPr>
              <a:t>мөн</a:t>
            </a:r>
            <a:r>
              <a:rPr lang="en-US" altLang="ja-JP" sz="3200" b="1" dirty="0">
                <a:effectLst>
                  <a:glow rad="127000">
                    <a:srgbClr val="060400"/>
                  </a:glow>
                </a:effectLst>
                <a:latin typeface="Tahoma" charset="0"/>
                <a:ea typeface="ＭＳ Ｐゴシック" charset="0"/>
                <a:cs typeface="ＭＳ Ｐゴシック" charset="0"/>
              </a:rPr>
              <a:t>"</a:t>
            </a:r>
            <a:r>
              <a:rPr lang="en-US" sz="3200" b="1" dirty="0">
                <a:effectLst>
                  <a:glow rad="127000">
                    <a:srgbClr val="060400"/>
                  </a:glow>
                </a:effectLst>
                <a:latin typeface="Tahoma" charset="0"/>
                <a:ea typeface="ＭＳ Ｐゴシック" charset="0"/>
                <a:cs typeface="ＭＳ Ｐゴシック" charset="0"/>
              </a:rPr>
              <a:t> </a:t>
            </a:r>
            <a:r>
              <a:rPr lang="en-US" sz="3200" b="1" dirty="0" smtClean="0">
                <a:effectLst>
                  <a:glow rad="127000">
                    <a:srgbClr val="060400"/>
                  </a:glow>
                </a:effectLst>
                <a:latin typeface="Tahoma" charset="0"/>
                <a:ea typeface="ＭＳ Ｐゴシック" charset="0"/>
                <a:cs typeface="ＭＳ Ｐゴシック" charset="0"/>
              </a:rPr>
              <a:t>(</a:t>
            </a:r>
            <a:r>
              <a:rPr lang="en-US" sz="3200" b="1" dirty="0" err="1" smtClean="0">
                <a:effectLst>
                  <a:glow rad="127000">
                    <a:srgbClr val="060400"/>
                  </a:glow>
                </a:effectLst>
                <a:latin typeface="Tahoma" charset="0"/>
                <a:ea typeface="ＭＳ Ｐゴシック" charset="0"/>
                <a:cs typeface="ＭＳ Ｐゴシック" charset="0"/>
              </a:rPr>
              <a:t>Иер</a:t>
            </a:r>
            <a:r>
              <a:rPr lang="en-US" sz="3200" b="1" dirty="0" smtClean="0">
                <a:effectLst>
                  <a:glow rad="127000">
                    <a:srgbClr val="060400"/>
                  </a:glow>
                </a:effectLst>
                <a:latin typeface="Tahoma" charset="0"/>
                <a:ea typeface="ＭＳ Ｐゴシック" charset="0"/>
                <a:cs typeface="ＭＳ Ｐゴシック" charset="0"/>
              </a:rPr>
              <a:t> </a:t>
            </a:r>
            <a:r>
              <a:rPr lang="en-US" sz="3200" b="1" dirty="0">
                <a:effectLst>
                  <a:glow rad="127000">
                    <a:srgbClr val="060400"/>
                  </a:glow>
                </a:effectLst>
                <a:latin typeface="Tahoma" charset="0"/>
                <a:ea typeface="ＭＳ Ｐゴシック" charset="0"/>
                <a:cs typeface="ＭＳ Ｐゴシック" charset="0"/>
              </a:rPr>
              <a:t>31: 31-34)</a:t>
            </a:r>
          </a:p>
        </p:txBody>
      </p:sp>
      <p:sp>
        <p:nvSpPr>
          <p:cNvPr id="18437" name="Rectangle 5"/>
          <p:cNvSpPr>
            <a:spLocks noChangeArrowheads="1"/>
          </p:cNvSpPr>
          <p:nvPr/>
        </p:nvSpPr>
        <p:spPr bwMode="auto">
          <a:xfrm>
            <a:off x="152400" y="1981200"/>
            <a:ext cx="8991600" cy="4876800"/>
          </a:xfrm>
          <a:prstGeom prst="rect">
            <a:avLst/>
          </a:prstGeom>
          <a:noFill/>
          <a:ln w="9525">
            <a:noFill/>
            <a:miter lim="800000"/>
            <a:headEnd/>
            <a:tailEnd/>
          </a:ln>
          <a:effectLst/>
        </p:spPr>
        <p:txBody>
          <a:bodyPr/>
          <a:lstStyle/>
          <a:p>
            <a:pPr marL="342900" indent="-342900" eaLnBrk="1" hangingPunct="1">
              <a:spcBef>
                <a:spcPct val="20000"/>
              </a:spcBef>
              <a:buClr>
                <a:srgbClr val="FFCC66"/>
              </a:buClr>
              <a:buSzPct val="80000"/>
              <a:buFont typeface="Wingdings" charset="0"/>
              <a:buChar char="n"/>
              <a:defRPr/>
            </a:pPr>
            <a:r>
              <a:rPr lang="en-US" sz="3600" b="1" dirty="0" err="1">
                <a:solidFill>
                  <a:srgbClr val="FFFFFF"/>
                </a:solidFill>
                <a:effectLst>
                  <a:glow rad="127000">
                    <a:srgbClr val="060400"/>
                  </a:glow>
                </a:effectLst>
              </a:rPr>
              <a:t>Израиль</a:t>
            </a:r>
            <a:r>
              <a:rPr lang="en-US" sz="3600" b="1" dirty="0">
                <a:solidFill>
                  <a:srgbClr val="FFFFFF"/>
                </a:solidFill>
                <a:effectLst>
                  <a:glow rad="127000">
                    <a:srgbClr val="060400"/>
                  </a:glow>
                </a:effectLst>
              </a:rPr>
              <a:t> </a:t>
            </a:r>
            <a:r>
              <a:rPr lang="en-US" sz="3600" b="1" dirty="0" err="1">
                <a:solidFill>
                  <a:srgbClr val="FFFFFF"/>
                </a:solidFill>
                <a:effectLst>
                  <a:glow rad="127000">
                    <a:srgbClr val="060400"/>
                  </a:glow>
                </a:effectLst>
              </a:rPr>
              <a:t>Иуда</a:t>
            </a:r>
            <a:r>
              <a:rPr lang="en-US" sz="3600" b="1" dirty="0">
                <a:solidFill>
                  <a:srgbClr val="FFFFFF"/>
                </a:solidFill>
                <a:effectLst>
                  <a:glow rad="127000">
                    <a:srgbClr val="060400"/>
                  </a:glow>
                </a:effectLst>
              </a:rPr>
              <a:t> </a:t>
            </a:r>
            <a:r>
              <a:rPr lang="en-US" sz="3600" b="1" dirty="0" err="1">
                <a:solidFill>
                  <a:srgbClr val="FFFFFF"/>
                </a:solidFill>
                <a:effectLst>
                  <a:glow rad="127000">
                    <a:srgbClr val="060400"/>
                  </a:glow>
                </a:effectLst>
              </a:rPr>
              <a:t>хоёр</a:t>
            </a:r>
            <a:r>
              <a:rPr lang="en-US" sz="3600" b="1" dirty="0">
                <a:solidFill>
                  <a:srgbClr val="FFFFFF"/>
                </a:solidFill>
                <a:effectLst>
                  <a:glow rad="127000">
                    <a:srgbClr val="060400"/>
                  </a:glow>
                </a:effectLst>
              </a:rPr>
              <a:t> </a:t>
            </a:r>
            <a:r>
              <a:rPr lang="en-US" sz="3600" b="1" dirty="0" err="1">
                <a:solidFill>
                  <a:srgbClr val="FFFFFF"/>
                </a:solidFill>
                <a:effectLst>
                  <a:glow rad="127000">
                    <a:srgbClr val="060400"/>
                  </a:glow>
                </a:effectLst>
              </a:rPr>
              <a:t>эргэн</a:t>
            </a:r>
            <a:r>
              <a:rPr lang="en-US" sz="3600" b="1" dirty="0">
                <a:solidFill>
                  <a:srgbClr val="FFFFFF"/>
                </a:solidFill>
                <a:effectLst>
                  <a:glow rad="127000">
                    <a:srgbClr val="060400"/>
                  </a:glow>
                </a:effectLst>
              </a:rPr>
              <a:t> </a:t>
            </a:r>
            <a:r>
              <a:rPr lang="en-US" sz="3600" b="1" dirty="0" err="1">
                <a:solidFill>
                  <a:srgbClr val="FFFFFF"/>
                </a:solidFill>
                <a:effectLst>
                  <a:glow rad="127000">
                    <a:srgbClr val="060400"/>
                  </a:glow>
                </a:effectLst>
              </a:rPr>
              <a:t>нэгдсэн</a:t>
            </a:r>
            <a:r>
              <a:rPr lang="en-US" sz="3600" b="1" dirty="0">
                <a:solidFill>
                  <a:srgbClr val="FFFFFF"/>
                </a:solidFill>
                <a:effectLst>
                  <a:glow rad="127000">
                    <a:srgbClr val="060400"/>
                  </a:glow>
                </a:effectLst>
              </a:rPr>
              <a:t> (31:31-32)</a:t>
            </a:r>
          </a:p>
          <a:p>
            <a:pPr marL="342900" indent="-342900" eaLnBrk="1" hangingPunct="1">
              <a:spcBef>
                <a:spcPct val="20000"/>
              </a:spcBef>
              <a:buClr>
                <a:srgbClr val="FFCC66"/>
              </a:buClr>
              <a:buSzPct val="80000"/>
              <a:buFont typeface="Wingdings" charset="0"/>
              <a:buChar char="n"/>
              <a:defRPr/>
            </a:pPr>
            <a:r>
              <a:rPr lang="en-US" sz="3600" b="1" dirty="0" err="1">
                <a:solidFill>
                  <a:srgbClr val="FFFFFF"/>
                </a:solidFill>
                <a:effectLst>
                  <a:glow rad="127000">
                    <a:srgbClr val="060400"/>
                  </a:glow>
                </a:effectLst>
              </a:rPr>
              <a:t>Сүнсний</a:t>
            </a:r>
            <a:r>
              <a:rPr lang="en-US" sz="3600" b="1" dirty="0">
                <a:solidFill>
                  <a:srgbClr val="FFFFFF"/>
                </a:solidFill>
                <a:effectLst>
                  <a:glow rad="127000">
                    <a:srgbClr val="060400"/>
                  </a:glow>
                </a:effectLst>
              </a:rPr>
              <a:t> </a:t>
            </a:r>
            <a:r>
              <a:rPr lang="en-US" sz="3600" b="1" dirty="0" err="1">
                <a:solidFill>
                  <a:srgbClr val="FFFFFF"/>
                </a:solidFill>
                <a:effectLst>
                  <a:glow rad="127000">
                    <a:srgbClr val="060400"/>
                  </a:glow>
                </a:effectLst>
              </a:rPr>
              <a:t>оршихуй</a:t>
            </a:r>
            <a:r>
              <a:rPr lang="en-US" sz="3600" b="1" dirty="0">
                <a:solidFill>
                  <a:srgbClr val="FFFFFF"/>
                </a:solidFill>
                <a:effectLst>
                  <a:glow rad="127000">
                    <a:srgbClr val="060400"/>
                  </a:glow>
                </a:effectLst>
              </a:rPr>
              <a:t> (31:33)</a:t>
            </a:r>
          </a:p>
          <a:p>
            <a:pPr marL="342900" indent="-342900" eaLnBrk="1" hangingPunct="1">
              <a:spcBef>
                <a:spcPct val="20000"/>
              </a:spcBef>
              <a:buClr>
                <a:srgbClr val="FFCC66"/>
              </a:buClr>
              <a:buSzPct val="80000"/>
              <a:buFont typeface="Wingdings" charset="0"/>
              <a:buChar char="n"/>
              <a:defRPr/>
            </a:pPr>
            <a:r>
              <a:rPr lang="en-US" sz="3600" b="1" dirty="0" err="1">
                <a:solidFill>
                  <a:srgbClr val="FFFFFF"/>
                </a:solidFill>
                <a:effectLst>
                  <a:glow rad="127000">
                    <a:srgbClr val="060400"/>
                  </a:glow>
                </a:effectLst>
              </a:rPr>
              <a:t>Сайн</a:t>
            </a:r>
            <a:r>
              <a:rPr lang="en-US" sz="3600" b="1" dirty="0">
                <a:solidFill>
                  <a:srgbClr val="FFFFFF"/>
                </a:solidFill>
                <a:effectLst>
                  <a:glow rad="127000">
                    <a:srgbClr val="060400"/>
                  </a:glow>
                </a:effectLst>
              </a:rPr>
              <a:t> </a:t>
            </a:r>
            <a:r>
              <a:rPr lang="en-US" sz="3600" b="1" dirty="0" err="1">
                <a:solidFill>
                  <a:srgbClr val="FFFFFF"/>
                </a:solidFill>
                <a:effectLst>
                  <a:glow rad="127000">
                    <a:srgbClr val="060400"/>
                  </a:glow>
                </a:effectLst>
              </a:rPr>
              <a:t>мэдээ</a:t>
            </a:r>
            <a:r>
              <a:rPr lang="en-US" sz="3600" b="1" dirty="0">
                <a:solidFill>
                  <a:srgbClr val="FFFFFF"/>
                </a:solidFill>
                <a:effectLst>
                  <a:glow rad="127000">
                    <a:srgbClr val="060400"/>
                  </a:glow>
                </a:effectLst>
              </a:rPr>
              <a:t> </a:t>
            </a:r>
            <a:r>
              <a:rPr lang="en-US" sz="3600" b="1" dirty="0" err="1">
                <a:solidFill>
                  <a:srgbClr val="FFFFFF"/>
                </a:solidFill>
                <a:effectLst>
                  <a:glow rad="127000">
                    <a:srgbClr val="060400"/>
                  </a:glow>
                </a:effectLst>
              </a:rPr>
              <a:t>түгээлт</a:t>
            </a:r>
            <a:r>
              <a:rPr lang="en-US" sz="3600" b="1" dirty="0">
                <a:solidFill>
                  <a:srgbClr val="FFFFFF"/>
                </a:solidFill>
                <a:effectLst>
                  <a:glow rad="127000">
                    <a:srgbClr val="060400"/>
                  </a:glow>
                </a:effectLst>
              </a:rPr>
              <a:t> </a:t>
            </a:r>
            <a:r>
              <a:rPr lang="en-US" sz="3600" b="1" dirty="0" err="1">
                <a:solidFill>
                  <a:srgbClr val="FFFFFF"/>
                </a:solidFill>
                <a:effectLst>
                  <a:glow rad="127000">
                    <a:srgbClr val="060400"/>
                  </a:glow>
                </a:effectLst>
              </a:rPr>
              <a:t>хэрэггүй</a:t>
            </a:r>
            <a:r>
              <a:rPr lang="en-US" sz="3600" b="1" dirty="0">
                <a:solidFill>
                  <a:srgbClr val="FFFFFF"/>
                </a:solidFill>
                <a:effectLst>
                  <a:glow rad="127000">
                    <a:srgbClr val="060400"/>
                  </a:glow>
                </a:effectLst>
              </a:rPr>
              <a:t> (31:34a)</a:t>
            </a:r>
          </a:p>
          <a:p>
            <a:pPr marL="342900" indent="-342900" eaLnBrk="1" hangingPunct="1">
              <a:spcBef>
                <a:spcPct val="20000"/>
              </a:spcBef>
              <a:buClr>
                <a:srgbClr val="FFCC66"/>
              </a:buClr>
              <a:buSzPct val="80000"/>
              <a:buFont typeface="Wingdings" charset="0"/>
              <a:buChar char="n"/>
              <a:defRPr/>
            </a:pPr>
            <a:r>
              <a:rPr lang="en-US" sz="3600" b="1" dirty="0" err="1">
                <a:solidFill>
                  <a:srgbClr val="FFFFFF"/>
                </a:solidFill>
                <a:effectLst>
                  <a:glow rad="127000">
                    <a:srgbClr val="060400"/>
                  </a:glow>
                </a:effectLst>
              </a:rPr>
              <a:t>Израиль</a:t>
            </a:r>
            <a:r>
              <a:rPr lang="en-US" sz="3600" b="1" dirty="0">
                <a:solidFill>
                  <a:srgbClr val="FFFFFF"/>
                </a:solidFill>
                <a:effectLst>
                  <a:glow rad="127000">
                    <a:srgbClr val="060400"/>
                  </a:glow>
                </a:effectLst>
              </a:rPr>
              <a:t> </a:t>
            </a:r>
            <a:r>
              <a:rPr lang="en-US" sz="3600" b="1" dirty="0" err="1">
                <a:solidFill>
                  <a:srgbClr val="FFFFFF"/>
                </a:solidFill>
                <a:effectLst>
                  <a:glow rad="127000">
                    <a:srgbClr val="060400"/>
                  </a:glow>
                </a:effectLst>
              </a:rPr>
              <a:t>уучлагдсан</a:t>
            </a:r>
            <a:r>
              <a:rPr lang="en-US" sz="3600" b="1" dirty="0">
                <a:solidFill>
                  <a:srgbClr val="FFFFFF"/>
                </a:solidFill>
                <a:effectLst>
                  <a:glow rad="127000">
                    <a:srgbClr val="060400"/>
                  </a:glow>
                </a:effectLst>
              </a:rPr>
              <a:t> (31:34б)</a:t>
            </a:r>
          </a:p>
          <a:p>
            <a:pPr marL="342900" indent="-342900" eaLnBrk="1" hangingPunct="1">
              <a:spcBef>
                <a:spcPct val="20000"/>
              </a:spcBef>
              <a:buClr>
                <a:srgbClr val="FFCC66"/>
              </a:buClr>
              <a:buSzPct val="80000"/>
              <a:buFont typeface="Wingdings" charset="0"/>
              <a:buChar char="n"/>
              <a:defRPr/>
            </a:pPr>
            <a:endParaRPr lang="en-US" sz="3600" b="1" dirty="0">
              <a:solidFill>
                <a:srgbClr val="FFFFFF"/>
              </a:solidFill>
              <a:effectLst>
                <a:glow rad="127000">
                  <a:srgbClr val="060400"/>
                </a:glo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animEffect transition="in" filter="wipe(down)">
                                      <p:cBhvr>
                                        <p:cTn id="7" dur="500"/>
                                        <p:tgtEl>
                                          <p:spTgt spid="1843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437">
                                            <p:txEl>
                                              <p:pRg st="1" end="1"/>
                                            </p:txEl>
                                          </p:spTgt>
                                        </p:tgtEl>
                                        <p:attrNameLst>
                                          <p:attrName>style.visibility</p:attrName>
                                        </p:attrNameLst>
                                      </p:cBhvr>
                                      <p:to>
                                        <p:strVal val="visible"/>
                                      </p:to>
                                    </p:set>
                                    <p:animEffect transition="in" filter="wipe(down)">
                                      <p:cBhvr>
                                        <p:cTn id="12" dur="500"/>
                                        <p:tgtEl>
                                          <p:spTgt spid="1843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437">
                                            <p:txEl>
                                              <p:pRg st="2" end="2"/>
                                            </p:txEl>
                                          </p:spTgt>
                                        </p:tgtEl>
                                        <p:attrNameLst>
                                          <p:attrName>style.visibility</p:attrName>
                                        </p:attrNameLst>
                                      </p:cBhvr>
                                      <p:to>
                                        <p:strVal val="visible"/>
                                      </p:to>
                                    </p:set>
                                    <p:animEffect transition="in" filter="wipe(down)">
                                      <p:cBhvr>
                                        <p:cTn id="17" dur="500"/>
                                        <p:tgtEl>
                                          <p:spTgt spid="1843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437">
                                            <p:txEl>
                                              <p:pRg st="3" end="3"/>
                                            </p:txEl>
                                          </p:spTgt>
                                        </p:tgtEl>
                                        <p:attrNameLst>
                                          <p:attrName>style.visibility</p:attrName>
                                        </p:attrNameLst>
                                      </p:cBhvr>
                                      <p:to>
                                        <p:strVal val="visible"/>
                                      </p:to>
                                    </p:set>
                                    <p:animEffect transition="in" filter="wipe(down)">
                                      <p:cBhvr>
                                        <p:cTn id="22" dur="500"/>
                                        <p:tgtEl>
                                          <p:spTgt spid="184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5" descr="SarahatBigChu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6" name="Rectangle 2"/>
          <p:cNvSpPr>
            <a:spLocks noGrp="1" noChangeArrowheads="1"/>
          </p:cNvSpPr>
          <p:nvPr>
            <p:ph type="title"/>
          </p:nvPr>
        </p:nvSpPr>
        <p:spPr/>
        <p:txBody>
          <a:bodyPr/>
          <a:lstStyle/>
          <a:p>
            <a:pPr>
              <a:defRPr/>
            </a:pPr>
            <a:r>
              <a:rPr lang="en-US" dirty="0" err="1" smtClean="0">
                <a:latin typeface="Tahoma" charset="0"/>
                <a:ea typeface="ＭＳ Ｐゴシック" charset="0"/>
                <a:cs typeface="ＭＳ Ｐゴシック" charset="0"/>
              </a:rPr>
              <a:t>Сара</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Том</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Сүмд</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очив</a:t>
            </a:r>
            <a:r>
              <a:rPr lang="en-US" dirty="0" smtClean="0">
                <a:latin typeface="Tahoma" charset="0"/>
                <a:ea typeface="ＭＳ Ｐゴシック" charset="0"/>
                <a:cs typeface="ＭＳ Ｐゴシック" charset="0"/>
              </a:rPr>
              <a:t>…</a:t>
            </a:r>
            <a:endParaRPr lang="en-US" dirty="0">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4130" name="Picture 4"/>
          <p:cNvPicPr>
            <a:picLocks noChangeAspect="1" noChangeArrowheads="1"/>
          </p:cNvPicPr>
          <p:nvPr/>
        </p:nvPicPr>
        <p:blipFill>
          <a:blip r:embed="rId3">
            <a:extLst>
              <a:ext uri="{28A0092B-C50C-407E-A947-70E740481C1C}">
                <a14:useLocalDpi xmlns:a14="http://schemas.microsoft.com/office/drawing/2010/main" val="0"/>
              </a:ext>
            </a:extLst>
          </a:blip>
          <a:srcRect b="5714"/>
          <a:stretch>
            <a:fillRect/>
          </a:stretch>
        </p:blipFill>
        <p:spPr bwMode="auto">
          <a:xfrm>
            <a:off x="0" y="8382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1" name="Rectangle 2"/>
          <p:cNvSpPr>
            <a:spLocks noGrp="1" noChangeArrowheads="1"/>
          </p:cNvSpPr>
          <p:nvPr>
            <p:ph type="ctrTitle"/>
          </p:nvPr>
        </p:nvSpPr>
        <p:spPr>
          <a:xfrm>
            <a:off x="0" y="5791200"/>
            <a:ext cx="9144000" cy="1143000"/>
          </a:xfrm>
        </p:spPr>
        <p:txBody>
          <a:bodyPr/>
          <a:lstStyle/>
          <a:p>
            <a:pPr eaLnBrk="1" hangingPunct="1"/>
            <a:r>
              <a:rPr lang="en-US" altLang="ja-JP" sz="4800">
                <a:solidFill>
                  <a:schemeClr val="bg1"/>
                </a:solidFill>
                <a:latin typeface="Arial" charset="0"/>
                <a:ea typeface="ＭＳ Ｐゴシック" charset="0"/>
                <a:cs typeface="Arial" charset="0"/>
              </a:rPr>
              <a:t>”Намайг дурсаж үүнийг үйлд"</a:t>
            </a:r>
            <a:endParaRPr lang="en-US" sz="4000">
              <a:latin typeface="Arial" charset="0"/>
              <a:ea typeface="ＭＳ Ｐゴシック" charset="0"/>
              <a:cs typeface="Arial" charset="0"/>
            </a:endParaRPr>
          </a:p>
        </p:txBody>
      </p:sp>
      <p:sp>
        <p:nvSpPr>
          <p:cNvPr id="304132" name="WordArt 4"/>
          <p:cNvSpPr>
            <a:spLocks noChangeArrowheads="1" noChangeShapeType="1" noTextEdit="1"/>
          </p:cNvSpPr>
          <p:nvPr/>
        </p:nvSpPr>
        <p:spPr bwMode="auto">
          <a:xfrm>
            <a:off x="2133600" y="990600"/>
            <a:ext cx="4978400" cy="3767138"/>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a:t>
            </a: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6178" name="Picture 4" descr="dali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3213"/>
            <a:ext cx="9144000" cy="566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9" name="Rectangle 2"/>
          <p:cNvSpPr>
            <a:spLocks noGrp="1" noChangeArrowheads="1"/>
          </p:cNvSpPr>
          <p:nvPr>
            <p:ph type="ctrTitle"/>
          </p:nvPr>
        </p:nvSpPr>
        <p:spPr>
          <a:xfrm>
            <a:off x="0" y="0"/>
            <a:ext cx="9144000" cy="1447800"/>
          </a:xfrm>
        </p:spPr>
        <p:txBody>
          <a:bodyPr/>
          <a:lstStyle/>
          <a:p>
            <a:pPr eaLnBrk="1" hangingPunct="1"/>
            <a:r>
              <a:rPr lang="en-US" b="1" i="1">
                <a:solidFill>
                  <a:schemeClr val="bg1"/>
                </a:solidFill>
                <a:latin typeface="Arial Bold" charset="0"/>
                <a:ea typeface="ＭＳ Ｐゴシック" charset="0"/>
                <a:cs typeface="ＭＳ Ｐゴシック" charset="0"/>
              </a:rPr>
              <a:t>Эзэний зоогт Бурханыг та</a:t>
            </a:r>
            <a:br>
              <a:rPr lang="en-US" b="1" i="1">
                <a:solidFill>
                  <a:schemeClr val="bg1"/>
                </a:solidFill>
                <a:latin typeface="Arial Bold" charset="0"/>
                <a:ea typeface="ＭＳ Ｐゴシック" charset="0"/>
                <a:cs typeface="ＭＳ Ｐゴシック" charset="0"/>
              </a:rPr>
            </a:br>
            <a:r>
              <a:rPr lang="en-US" b="1" i="1">
                <a:solidFill>
                  <a:schemeClr val="bg1"/>
                </a:solidFill>
                <a:latin typeface="Arial Bold" charset="0"/>
                <a:ea typeface="ＭＳ Ｐゴシック" charset="0"/>
                <a:cs typeface="ＭＳ Ｐゴシック" charset="0"/>
              </a:rPr>
              <a:t>хэрхэн </a:t>
            </a:r>
            <a:r>
              <a:rPr lang="en-US" b="1" i="1">
                <a:solidFill>
                  <a:srgbClr val="FFFF00"/>
                </a:solidFill>
                <a:latin typeface="Arial Bold" charset="0"/>
                <a:ea typeface="ＭＳ Ｐゴシック" charset="0"/>
                <a:cs typeface="ＭＳ Ｐゴシック" charset="0"/>
              </a:rPr>
              <a:t>хүндэтгэх</a:t>
            </a:r>
            <a:r>
              <a:rPr lang="en-US" b="1" i="1">
                <a:solidFill>
                  <a:schemeClr val="bg1"/>
                </a:solidFill>
                <a:latin typeface="Arial Bold" charset="0"/>
                <a:ea typeface="ＭＳ Ｐゴシック" charset="0"/>
                <a:cs typeface="ＭＳ Ｐゴシック" charset="0"/>
              </a:rPr>
              <a:t> вэ?</a:t>
            </a:r>
            <a:endParaRPr lang="en-US" b="1" i="1">
              <a:solidFill>
                <a:schemeClr val="bg1"/>
              </a:solidFill>
              <a:latin typeface="Eraser"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279555" name="Rectangle 3"/>
          <p:cNvSpPr>
            <a:spLocks noGrp="1" noChangeArrowheads="1"/>
          </p:cNvSpPr>
          <p:nvPr>
            <p:ph type="title"/>
          </p:nvPr>
        </p:nvSpPr>
        <p:spPr>
          <a:xfrm>
            <a:off x="3348038" y="44450"/>
            <a:ext cx="4537075" cy="1779588"/>
          </a:xfrm>
          <a:effectLst>
            <a:outerShdw blurRad="63500" dist="38099" dir="2700000" algn="ctr" rotWithShape="0">
              <a:schemeClr val="bg2">
                <a:alpha val="74998"/>
              </a:schemeClr>
            </a:outerShdw>
          </a:effectLst>
        </p:spPr>
        <p:txBody>
          <a:bodyPr/>
          <a:lstStyle/>
          <a:p>
            <a:pPr eaLnBrk="1" hangingPunct="1">
              <a:defRPr/>
            </a:pPr>
            <a:r>
              <a:rPr lang="en-US" dirty="0" err="1" smtClean="0">
                <a:ea typeface="ＭＳ Ｐゴシック" pitchFamily="-112" charset="-128"/>
                <a:cs typeface="ＭＳ Ｐゴシック" pitchFamily="-112" charset="-128"/>
              </a:rPr>
              <a:t>Дээгүүр</a:t>
            </a:r>
            <a:r>
              <a:rPr lang="en-US" dirty="0" smtClean="0">
                <a:ea typeface="ＭＳ Ｐゴシック" pitchFamily="-112" charset="-128"/>
                <a:cs typeface="ＭＳ Ｐゴシック" pitchFamily="-112" charset="-128"/>
              </a:rPr>
              <a:t> </a:t>
            </a:r>
            <a:r>
              <a:rPr lang="en-US" dirty="0" err="1" smtClean="0">
                <a:ea typeface="ＭＳ Ｐゴシック" pitchFamily="-112" charset="-128"/>
                <a:cs typeface="ＭＳ Ｐゴシック" pitchFamily="-112" charset="-128"/>
              </a:rPr>
              <a:t>өнгөрөхүй</a:t>
            </a:r>
            <a:r>
              <a:rPr lang="en-US" dirty="0" smtClean="0">
                <a:ea typeface="ＭＳ Ｐゴシック" pitchFamily="-112" charset="-128"/>
                <a:cs typeface="ＭＳ Ｐゴシック" pitchFamily="-112" charset="-128"/>
              </a:rPr>
              <a:t> </a:t>
            </a:r>
            <a:r>
              <a:rPr lang="en-US" dirty="0">
                <a:ea typeface="ＭＳ Ｐゴシック" pitchFamily="-112" charset="-128"/>
                <a:cs typeface="ＭＳ Ｐゴシック" pitchFamily="-112" charset="-128"/>
              </a:rPr>
              <a:t>&amp; </a:t>
            </a:r>
            <a:r>
              <a:rPr lang="x-none" dirty="0" smtClean="0">
                <a:ea typeface="ＭＳ Ｐゴシック" pitchFamily="-112" charset="-128"/>
                <a:cs typeface="ＭＳ Ｐゴシック" pitchFamily="-112" charset="-128"/>
              </a:rPr>
              <a:t>Эзэний зоог</a:t>
            </a:r>
            <a:endParaRPr lang="en-US" dirty="0">
              <a:ea typeface="ＭＳ Ｐゴシック" pitchFamily="-112" charset="-128"/>
              <a:cs typeface="ＭＳ Ｐゴシック" pitchFamily="-112" charset="-128"/>
            </a:endParaRPr>
          </a:p>
        </p:txBody>
      </p:sp>
      <p:pic>
        <p:nvPicPr>
          <p:cNvPr id="308227" name="Picture 4" descr="Lord's Supper"/>
          <p:cNvPicPr>
            <a:picLocks noChangeAspect="1" noChangeArrowheads="1"/>
          </p:cNvPicPr>
          <p:nvPr/>
        </p:nvPicPr>
        <p:blipFill>
          <a:blip r:embed="rId3">
            <a:extLst>
              <a:ext uri="{28A0092B-C50C-407E-A947-70E740481C1C}">
                <a14:useLocalDpi xmlns:a14="http://schemas.microsoft.com/office/drawing/2010/main" val="0"/>
              </a:ext>
            </a:extLst>
          </a:blip>
          <a:srcRect t="61020"/>
          <a:stretch>
            <a:fillRect/>
          </a:stretch>
        </p:blipFill>
        <p:spPr bwMode="auto">
          <a:xfrm>
            <a:off x="0" y="3073400"/>
            <a:ext cx="59436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28" name="Picture 5" descr="Lord's Supper"/>
          <p:cNvPicPr>
            <a:picLocks noChangeAspect="1" noChangeArrowheads="1"/>
          </p:cNvPicPr>
          <p:nvPr/>
        </p:nvPicPr>
        <p:blipFill>
          <a:blip r:embed="rId3">
            <a:extLst>
              <a:ext uri="{28A0092B-C50C-407E-A947-70E740481C1C}">
                <a14:useLocalDpi xmlns:a14="http://schemas.microsoft.com/office/drawing/2010/main" val="0"/>
              </a:ext>
            </a:extLst>
          </a:blip>
          <a:srcRect t="12041" r="44000" b="53673"/>
          <a:stretch>
            <a:fillRect/>
          </a:stretch>
        </p:blipFill>
        <p:spPr bwMode="auto">
          <a:xfrm>
            <a:off x="0" y="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9" name="TextBox 1"/>
          <p:cNvSpPr txBox="1">
            <a:spLocks noChangeArrowheads="1"/>
          </p:cNvSpPr>
          <p:nvPr/>
        </p:nvSpPr>
        <p:spPr bwMode="auto">
          <a:xfrm>
            <a:off x="107950" y="2349500"/>
            <a:ext cx="3024188" cy="1323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Есүс яагаад талх, дарсыг Сүүлчийн зоогтоо сонгосон бол?</a:t>
            </a:r>
          </a:p>
        </p:txBody>
      </p:sp>
      <p:sp>
        <p:nvSpPr>
          <p:cNvPr id="308230" name="WordArt 7"/>
          <p:cNvSpPr>
            <a:spLocks noChangeArrowheads="1" noChangeShapeType="1" noTextEdit="1"/>
          </p:cNvSpPr>
          <p:nvPr/>
        </p:nvSpPr>
        <p:spPr bwMode="auto">
          <a:xfrm>
            <a:off x="2876550" y="1676400"/>
            <a:ext cx="4743450" cy="2484438"/>
          </a:xfrm>
          <a:prstGeom prst="rect">
            <a:avLst/>
          </a:prstGeom>
        </p:spPr>
        <p:txBody>
          <a:bodyPr wrap="none" fromWordArt="1">
            <a:prstTxWarp prst="textCascadeUp">
              <a:avLst>
                <a:gd name="adj" fmla="val 44444"/>
              </a:avLst>
            </a:prstTxWarp>
            <a:scene3d>
              <a:camera prst="legacyPerspectiveFront">
                <a:rot lat="20519962" lon="1080000" rev="0"/>
              </a:camera>
              <a:lightRig rig="legacyHarsh2" dir="b"/>
            </a:scene3d>
            <a:sp3d extrusionH="430200" prstMaterial="legacyMatte">
              <a:extrusionClr>
                <a:srgbClr val="FF6600"/>
              </a:extrusionClr>
            </a:sp3d>
          </a:bodyPr>
          <a:lstStyle/>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Дөрвөн харьцуулалт</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9555"/>
                                        </p:tgtEl>
                                        <p:attrNameLst>
                                          <p:attrName>style.visibility</p:attrName>
                                        </p:attrNameLst>
                                      </p:cBhvr>
                                      <p:to>
                                        <p:strVal val="visible"/>
                                      </p:to>
                                    </p:set>
                                    <p:animEffect transition="in" filter="dissolve">
                                      <p:cBhvr>
                                        <p:cTn id="7" dur="500"/>
                                        <p:tgtEl>
                                          <p:spTgt spid="279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3" descr="Ominous Sky Wallpaper with Cross and Thor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Title 1"/>
          <p:cNvSpPr>
            <a:spLocks noGrp="1"/>
          </p:cNvSpPr>
          <p:nvPr>
            <p:ph type="ctrTitle" idx="4294967295"/>
          </p:nvPr>
        </p:nvSpPr>
        <p:spPr>
          <a:xfrm>
            <a:off x="0" y="5949950"/>
            <a:ext cx="9144000" cy="704850"/>
          </a:xfrm>
          <a:effectLst>
            <a:outerShdw blurRad="63500" dist="35921" dir="2700000" algn="ctr" rotWithShape="0">
              <a:srgbClr val="000000">
                <a:alpha val="74998"/>
              </a:srgbClr>
            </a:outerShdw>
          </a:effectLst>
        </p:spPr>
        <p:txBody>
          <a:bodyPr/>
          <a:lstStyle/>
          <a:p>
            <a:pPr algn="l" eaLnBrk="1" hangingPunct="1">
              <a:defRPr/>
            </a:pPr>
            <a:r>
              <a:rPr lang="en-US" sz="3200" i="1" dirty="0">
                <a:solidFill>
                  <a:schemeClr val="bg1"/>
                </a:solidFill>
                <a:latin typeface="Aramis Regular" charset="0"/>
                <a:ea typeface="ＭＳ Ｐゴシック" charset="0"/>
                <a:cs typeface="ＭＳ Ｐゴシック" charset="0"/>
              </a:rPr>
              <a:t>I.  </a:t>
            </a:r>
            <a:r>
              <a:rPr lang="en-US" sz="3200" i="1" dirty="0" err="1">
                <a:solidFill>
                  <a:schemeClr val="bg1"/>
                </a:solidFill>
                <a:latin typeface="Aramis Regular" charset="0"/>
                <a:ea typeface="ＭＳ Ｐゴシック" charset="0"/>
                <a:cs typeface="ＭＳ Ｐゴシック" charset="0"/>
              </a:rPr>
              <a:t>Бусад</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итгэгчидтэй</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харилцах</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харилцааг</a:t>
            </a:r>
            <a:r>
              <a:rPr lang="en-US" sz="3200" i="1" dirty="0">
                <a:solidFill>
                  <a:schemeClr val="bg1"/>
                </a:solidFill>
                <a:latin typeface="Aramis Regular" charset="0"/>
                <a:ea typeface="ＭＳ Ｐゴシック" charset="0"/>
                <a:cs typeface="ＭＳ Ｐゴシック" charset="0"/>
              </a:rPr>
              <a:t> </a:t>
            </a:r>
            <a:r>
              <a:rPr lang="en-US" sz="4000" i="1" dirty="0" err="1">
                <a:solidFill>
                  <a:srgbClr val="FFFF00"/>
                </a:solidFill>
                <a:latin typeface="Aramis Regular" charset="0"/>
                <a:ea typeface="ＭＳ Ｐゴシック" charset="0"/>
                <a:cs typeface="ＭＳ Ｐゴシック" charset="0"/>
              </a:rPr>
              <a:t>гадагш</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харах</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гэж</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үзнэ</a:t>
            </a:r>
            <a:endParaRPr lang="en-US" sz="3600" dirty="0">
              <a:latin typeface="Calibri" charset="0"/>
              <a:ea typeface="ＭＳ Ｐゴシック" charset="0"/>
              <a:cs typeface="ＭＳ Ｐゴシック" charset="0"/>
            </a:endParaRPr>
          </a:p>
        </p:txBody>
      </p:sp>
      <p:sp>
        <p:nvSpPr>
          <p:cNvPr id="177156"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err="1">
                <a:solidFill>
                  <a:srgbClr val="FFFFFF"/>
                </a:solidFill>
                <a:latin typeface="Aramis Regular" charset="0"/>
              </a:rPr>
              <a:t>Дөрвөн</a:t>
            </a:r>
            <a:r>
              <a:rPr lang="en-US" sz="3600" i="1" dirty="0">
                <a:solidFill>
                  <a:srgbClr val="FFFFFF"/>
                </a:solidFill>
                <a:latin typeface="Aramis Regular" charset="0"/>
              </a:rPr>
              <a:t> </a:t>
            </a:r>
            <a:r>
              <a:rPr lang="en-US" sz="3600" i="1" dirty="0" err="1">
                <a:solidFill>
                  <a:srgbClr val="FFFFFF"/>
                </a:solidFill>
                <a:latin typeface="Aramis Regular" charset="0"/>
              </a:rPr>
              <a:t>Чиглэл</a:t>
            </a:r>
            <a:endParaRPr lang="en-US" sz="4000" dirty="0">
              <a:solidFill>
                <a:srgbClr val="000000"/>
              </a:solidFill>
              <a:latin typeface="Calibri" charset="0"/>
            </a:endParaRPr>
          </a:p>
        </p:txBody>
      </p:sp>
      <p:sp>
        <p:nvSpPr>
          <p:cNvPr id="310276"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177158" name="Text Box 6"/>
          <p:cNvSpPr txBox="1">
            <a:spLocks noChangeArrowheads="1"/>
          </p:cNvSpPr>
          <p:nvPr/>
        </p:nvSpPr>
        <p:spPr bwMode="auto">
          <a:xfrm rot="16200000">
            <a:off x="3565525" y="814388"/>
            <a:ext cx="21050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Гадагш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2" descr="Body-Bloo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Rectangle 5"/>
          <p:cNvSpPr>
            <a:spLocks noGrp="1" noChangeArrowheads="1"/>
          </p:cNvSpPr>
          <p:nvPr>
            <p:ph type="title" idx="4294967295"/>
          </p:nvPr>
        </p:nvSpPr>
        <p:spPr>
          <a:xfrm>
            <a:off x="304800" y="0"/>
            <a:ext cx="7239000" cy="1143000"/>
          </a:xfrm>
          <a:effectLst>
            <a:outerShdw blurRad="63500" dist="35921" dir="2700000" algn="ctr" rotWithShape="0">
              <a:srgbClr val="000000">
                <a:alpha val="74998"/>
              </a:srgbClr>
            </a:outerShdw>
          </a:effectLst>
        </p:spPr>
        <p:txBody>
          <a:bodyPr/>
          <a:lstStyle/>
          <a:p>
            <a:pPr algn="l">
              <a:defRPr/>
            </a:pPr>
            <a:r>
              <a:rPr lang="en-US" u="sng" dirty="0">
                <a:solidFill>
                  <a:schemeClr val="bg1"/>
                </a:solidFill>
              </a:rPr>
              <a:t>1 </a:t>
            </a:r>
            <a:r>
              <a:rPr lang="en-US" u="sng" dirty="0" err="1" smtClean="0">
                <a:solidFill>
                  <a:schemeClr val="bg1"/>
                </a:solidFill>
              </a:rPr>
              <a:t>Коринт</a:t>
            </a:r>
            <a:r>
              <a:rPr lang="en-US" u="sng" dirty="0" smtClean="0">
                <a:solidFill>
                  <a:schemeClr val="bg1"/>
                </a:solidFill>
              </a:rPr>
              <a:t> </a:t>
            </a:r>
            <a:r>
              <a:rPr lang="en-US" u="sng" dirty="0">
                <a:solidFill>
                  <a:schemeClr val="bg1"/>
                </a:solidFill>
              </a:rPr>
              <a:t>11:17-</a:t>
            </a:r>
            <a:r>
              <a:rPr lang="en-US" u="sng" dirty="0" smtClean="0">
                <a:solidFill>
                  <a:schemeClr val="bg1"/>
                </a:solidFill>
              </a:rPr>
              <a:t>19</a:t>
            </a:r>
            <a:endParaRPr lang="en-US" sz="3600" u="sng" dirty="0">
              <a:solidFill>
                <a:schemeClr val="bg1"/>
              </a:solidFill>
            </a:endParaRPr>
          </a:p>
        </p:txBody>
      </p:sp>
      <p:sp>
        <p:nvSpPr>
          <p:cNvPr id="2" name="TextBox 1"/>
          <p:cNvSpPr txBox="1"/>
          <p:nvPr/>
        </p:nvSpPr>
        <p:spPr>
          <a:xfrm>
            <a:off x="250825" y="1125538"/>
            <a:ext cx="99245738" cy="5508625"/>
          </a:xfrm>
          <a:prstGeom prst="rect">
            <a:avLst/>
          </a:prstGeom>
          <a:noFill/>
        </p:spPr>
        <p:txBody>
          <a:bodyPr>
            <a:spAutoFit/>
          </a:bodyPr>
          <a:lstStyle/>
          <a:p>
            <a:pPr>
              <a:defRPr/>
            </a:pPr>
            <a:r>
              <a:rPr lang="ru-RU" sz="3200" baseline="30000" dirty="0">
                <a:solidFill>
                  <a:schemeClr val="bg1"/>
                </a:solidFill>
                <a:latin typeface="+mj-lt"/>
                <a:ea typeface="+mj-ea"/>
                <a:cs typeface="+mj-cs"/>
              </a:rPr>
              <a:t>17</a:t>
            </a:r>
            <a:r>
              <a:rPr lang="ru-RU" sz="3200" dirty="0">
                <a:solidFill>
                  <a:schemeClr val="bg1"/>
                </a:solidFill>
                <a:latin typeface="+mj-lt"/>
                <a:ea typeface="+mj-ea"/>
                <a:cs typeface="+mj-cs"/>
              </a:rPr>
              <a:t>Харин </a:t>
            </a:r>
            <a:r>
              <a:rPr lang="ru-RU" sz="3200" dirty="0" err="1">
                <a:solidFill>
                  <a:schemeClr val="bg1"/>
                </a:solidFill>
                <a:latin typeface="+mj-lt"/>
                <a:ea typeface="+mj-ea"/>
                <a:cs typeface="+mj-cs"/>
              </a:rPr>
              <a:t>энэ</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зааврыг</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өгөхдөө</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би</a:t>
            </a:r>
            <a:r>
              <a:rPr lang="ru-RU" sz="3200" dirty="0">
                <a:solidFill>
                  <a:schemeClr val="bg1"/>
                </a:solidFill>
                <a:latin typeface="+mj-lt"/>
                <a:ea typeface="+mj-ea"/>
                <a:cs typeface="+mj-cs"/>
              </a:rPr>
              <a:t> та </a:t>
            </a:r>
          </a:p>
          <a:p>
            <a:pPr>
              <a:defRPr/>
            </a:pPr>
            <a:r>
              <a:rPr lang="ru-RU" sz="3200" dirty="0" err="1">
                <a:solidFill>
                  <a:schemeClr val="bg1"/>
                </a:solidFill>
                <a:latin typeface="+mj-lt"/>
                <a:ea typeface="+mj-ea"/>
                <a:cs typeface="+mj-cs"/>
              </a:rPr>
              <a:t>нарыг</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магтахгүй</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Яагаад</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гэвэл</a:t>
            </a:r>
            <a:r>
              <a:rPr lang="ru-RU" sz="3200" dirty="0">
                <a:solidFill>
                  <a:schemeClr val="bg1"/>
                </a:solidFill>
                <a:latin typeface="+mj-lt"/>
                <a:ea typeface="+mj-ea"/>
                <a:cs typeface="+mj-cs"/>
              </a:rPr>
              <a:t> та </a:t>
            </a:r>
          </a:p>
          <a:p>
            <a:pPr>
              <a:defRPr/>
            </a:pPr>
            <a:r>
              <a:rPr lang="ru-RU" sz="3200" dirty="0">
                <a:solidFill>
                  <a:schemeClr val="bg1"/>
                </a:solidFill>
                <a:latin typeface="+mj-lt"/>
                <a:ea typeface="+mj-ea"/>
                <a:cs typeface="+mj-cs"/>
              </a:rPr>
              <a:t>нар </a:t>
            </a:r>
            <a:r>
              <a:rPr lang="ru-RU" sz="3200" dirty="0" err="1">
                <a:solidFill>
                  <a:schemeClr val="bg1"/>
                </a:solidFill>
                <a:latin typeface="+mj-lt"/>
                <a:ea typeface="+mj-ea"/>
                <a:cs typeface="+mj-cs"/>
              </a:rPr>
              <a:t>хамтдаа</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цуглахдаа</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сайжраагүй</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харин</a:t>
            </a:r>
            <a:r>
              <a:rPr lang="ru-RU" sz="3200" dirty="0">
                <a:solidFill>
                  <a:schemeClr val="bg1"/>
                </a:solidFill>
                <a:latin typeface="+mj-lt"/>
                <a:ea typeface="+mj-ea"/>
                <a:cs typeface="+mj-cs"/>
              </a:rPr>
              <a:t> ч </a:t>
            </a:r>
            <a:r>
              <a:rPr lang="ru-RU" sz="3200" dirty="0" err="1">
                <a:solidFill>
                  <a:schemeClr val="bg1"/>
                </a:solidFill>
                <a:latin typeface="+mj-lt"/>
                <a:ea typeface="+mj-ea"/>
                <a:cs typeface="+mj-cs"/>
              </a:rPr>
              <a:t>мууджээ</a:t>
            </a:r>
            <a:r>
              <a:rPr lang="ru-RU" sz="3200" dirty="0">
                <a:solidFill>
                  <a:schemeClr val="bg1"/>
                </a:solidFill>
                <a:latin typeface="+mj-lt"/>
                <a:ea typeface="+mj-ea"/>
                <a:cs typeface="+mj-cs"/>
              </a:rPr>
              <a:t>. </a:t>
            </a:r>
            <a:r>
              <a:rPr lang="ru-RU" sz="3200" baseline="30000" dirty="0">
                <a:solidFill>
                  <a:schemeClr val="bg1"/>
                </a:solidFill>
                <a:latin typeface="+mj-lt"/>
                <a:ea typeface="+mj-ea"/>
                <a:cs typeface="+mj-cs"/>
              </a:rPr>
              <a:t>18</a:t>
            </a:r>
            <a:r>
              <a:rPr lang="ru-RU" sz="3200" dirty="0">
                <a:solidFill>
                  <a:schemeClr val="bg1"/>
                </a:solidFill>
                <a:latin typeface="+mj-lt"/>
                <a:ea typeface="+mj-ea"/>
                <a:cs typeface="+mj-cs"/>
              </a:rPr>
              <a:t>Учир </a:t>
            </a:r>
            <a:r>
              <a:rPr lang="ru-RU" sz="3200" dirty="0" err="1">
                <a:solidFill>
                  <a:schemeClr val="bg1"/>
                </a:solidFill>
                <a:latin typeface="+mj-lt"/>
                <a:ea typeface="+mj-ea"/>
                <a:cs typeface="+mj-cs"/>
              </a:rPr>
              <a:t>нь</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нэгдүгээрт</a:t>
            </a:r>
            <a:r>
              <a:rPr lang="ru-RU" sz="3200" dirty="0">
                <a:solidFill>
                  <a:schemeClr val="bg1"/>
                </a:solidFill>
                <a:latin typeface="+mj-lt"/>
                <a:ea typeface="+mj-ea"/>
                <a:cs typeface="+mj-cs"/>
              </a:rPr>
              <a:t>, </a:t>
            </a:r>
          </a:p>
          <a:p>
            <a:pPr>
              <a:defRPr/>
            </a:pPr>
            <a:r>
              <a:rPr lang="ru-RU" sz="3200" dirty="0">
                <a:solidFill>
                  <a:schemeClr val="bg1"/>
                </a:solidFill>
                <a:latin typeface="+mj-lt"/>
                <a:ea typeface="+mj-ea"/>
                <a:cs typeface="+mj-cs"/>
              </a:rPr>
              <a:t>та нар </a:t>
            </a:r>
            <a:r>
              <a:rPr lang="ru-RU" sz="3200" dirty="0" err="1">
                <a:solidFill>
                  <a:schemeClr val="bg1"/>
                </a:solidFill>
                <a:latin typeface="+mj-lt"/>
                <a:ea typeface="+mj-ea"/>
                <a:cs typeface="+mj-cs"/>
              </a:rPr>
              <a:t>чуулган</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дотор</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цуглах</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үедээ</a:t>
            </a:r>
            <a:endParaRPr lang="ru-RU" sz="3200" dirty="0">
              <a:solidFill>
                <a:schemeClr val="bg1"/>
              </a:solidFill>
              <a:latin typeface="+mj-lt"/>
              <a:ea typeface="+mj-ea"/>
              <a:cs typeface="+mj-cs"/>
            </a:endParaRPr>
          </a:p>
          <a:p>
            <a:pPr>
              <a:defRPr/>
            </a:pPr>
            <a:r>
              <a:rPr lang="ru-RU" sz="3200" dirty="0" err="1">
                <a:solidFill>
                  <a:schemeClr val="bg1"/>
                </a:solidFill>
                <a:latin typeface="+mj-lt"/>
                <a:ea typeface="+mj-ea"/>
                <a:cs typeface="+mj-cs"/>
              </a:rPr>
              <a:t>дундаа</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хагаралтай</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байгааг</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чинь</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би</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сонсов</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Зарим</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талаар</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би</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үүнд</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итгэж</a:t>
            </a:r>
            <a:endParaRPr lang="ru-RU" sz="3200" dirty="0">
              <a:solidFill>
                <a:schemeClr val="bg1"/>
              </a:solidFill>
              <a:latin typeface="+mj-lt"/>
              <a:ea typeface="+mj-ea"/>
              <a:cs typeface="+mj-cs"/>
            </a:endParaRPr>
          </a:p>
          <a:p>
            <a:pPr>
              <a:defRPr/>
            </a:pPr>
            <a:r>
              <a:rPr lang="ru-RU" sz="3200" dirty="0" err="1">
                <a:solidFill>
                  <a:schemeClr val="bg1"/>
                </a:solidFill>
                <a:latin typeface="+mj-lt"/>
                <a:ea typeface="+mj-ea"/>
                <a:cs typeface="+mj-cs"/>
              </a:rPr>
              <a:t>байна</a:t>
            </a:r>
            <a:r>
              <a:rPr lang="ru-RU" sz="3200" dirty="0">
                <a:solidFill>
                  <a:schemeClr val="bg1"/>
                </a:solidFill>
                <a:latin typeface="+mj-lt"/>
                <a:ea typeface="+mj-ea"/>
                <a:cs typeface="+mj-cs"/>
              </a:rPr>
              <a:t>. </a:t>
            </a:r>
            <a:r>
              <a:rPr lang="ru-RU" sz="3200" baseline="30000" dirty="0">
                <a:solidFill>
                  <a:schemeClr val="bg1"/>
                </a:solidFill>
                <a:latin typeface="+mj-lt"/>
                <a:ea typeface="+mj-ea"/>
                <a:cs typeface="+mj-cs"/>
              </a:rPr>
              <a:t>19</a:t>
            </a:r>
            <a:r>
              <a:rPr lang="ru-RU" sz="3200" dirty="0">
                <a:solidFill>
                  <a:schemeClr val="bg1"/>
                </a:solidFill>
                <a:latin typeface="+mj-lt"/>
                <a:ea typeface="+mj-ea"/>
                <a:cs typeface="+mj-cs"/>
              </a:rPr>
              <a:t>Учир </a:t>
            </a:r>
            <a:r>
              <a:rPr lang="ru-RU" sz="3200" dirty="0" err="1">
                <a:solidFill>
                  <a:schemeClr val="bg1"/>
                </a:solidFill>
                <a:latin typeface="+mj-lt"/>
                <a:ea typeface="+mj-ea"/>
                <a:cs typeface="+mj-cs"/>
              </a:rPr>
              <a:t>нь</a:t>
            </a:r>
            <a:r>
              <a:rPr lang="ru-RU" sz="3200" dirty="0">
                <a:solidFill>
                  <a:schemeClr val="bg1"/>
                </a:solidFill>
                <a:latin typeface="+mj-lt"/>
                <a:ea typeface="+mj-ea"/>
                <a:cs typeface="+mj-cs"/>
              </a:rPr>
              <a:t> та </a:t>
            </a:r>
            <a:r>
              <a:rPr lang="ru-RU" sz="3200" dirty="0" err="1">
                <a:solidFill>
                  <a:schemeClr val="bg1"/>
                </a:solidFill>
                <a:latin typeface="+mj-lt"/>
                <a:ea typeface="+mj-ea"/>
                <a:cs typeface="+mj-cs"/>
              </a:rPr>
              <a:t>нарын</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дунд</a:t>
            </a:r>
            <a:endParaRPr lang="ru-RU" sz="3200" dirty="0">
              <a:solidFill>
                <a:schemeClr val="bg1"/>
              </a:solidFill>
              <a:latin typeface="+mj-lt"/>
              <a:ea typeface="+mj-ea"/>
              <a:cs typeface="+mj-cs"/>
            </a:endParaRPr>
          </a:p>
          <a:p>
            <a:pPr>
              <a:defRPr/>
            </a:pPr>
            <a:r>
              <a:rPr lang="ru-RU" sz="3200" dirty="0">
                <a:solidFill>
                  <a:schemeClr val="bg1"/>
                </a:solidFill>
                <a:latin typeface="+mj-lt"/>
                <a:ea typeface="+mj-ea"/>
                <a:cs typeface="+mj-cs"/>
              </a:rPr>
              <a:t> </a:t>
            </a:r>
            <a:r>
              <a:rPr lang="ru-RU" sz="3200" dirty="0" err="1">
                <a:solidFill>
                  <a:schemeClr val="bg1"/>
                </a:solidFill>
                <a:latin typeface="+mj-lt"/>
                <a:ea typeface="+mj-ea"/>
                <a:cs typeface="+mj-cs"/>
              </a:rPr>
              <a:t>шалгарсан</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хүмүүс</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тодорсон</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байхын</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тулд</a:t>
            </a:r>
            <a:r>
              <a:rPr lang="ru-RU" sz="3200" dirty="0">
                <a:solidFill>
                  <a:schemeClr val="bg1"/>
                </a:solidFill>
                <a:latin typeface="+mj-lt"/>
                <a:ea typeface="+mj-ea"/>
                <a:cs typeface="+mj-cs"/>
              </a:rPr>
              <a:t> та </a:t>
            </a:r>
            <a:r>
              <a:rPr lang="ru-RU" sz="3200" dirty="0" err="1">
                <a:solidFill>
                  <a:schemeClr val="bg1"/>
                </a:solidFill>
                <a:latin typeface="+mj-lt"/>
                <a:ea typeface="+mj-ea"/>
                <a:cs typeface="+mj-cs"/>
              </a:rPr>
              <a:t>нарын</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дунд</a:t>
            </a:r>
            <a:r>
              <a:rPr lang="ru-RU" sz="3200" dirty="0">
                <a:solidFill>
                  <a:schemeClr val="bg1"/>
                </a:solidFill>
                <a:latin typeface="+mj-lt"/>
                <a:ea typeface="+mj-ea"/>
                <a:cs typeface="+mj-cs"/>
              </a:rPr>
              <a:t> </a:t>
            </a:r>
          </a:p>
          <a:p>
            <a:pPr>
              <a:defRPr/>
            </a:pPr>
            <a:r>
              <a:rPr lang="en-US" sz="3200" dirty="0" err="1">
                <a:solidFill>
                  <a:schemeClr val="bg1"/>
                </a:solidFill>
                <a:latin typeface="+mj-lt"/>
                <a:ea typeface="+mj-ea"/>
                <a:cs typeface="+mj-cs"/>
              </a:rPr>
              <a:t>б</a:t>
            </a:r>
            <a:r>
              <a:rPr lang="ru-RU" sz="3200" dirty="0" err="1">
                <a:solidFill>
                  <a:schemeClr val="bg1"/>
                </a:solidFill>
                <a:latin typeface="+mj-lt"/>
                <a:ea typeface="+mj-ea"/>
                <a:cs typeface="+mj-cs"/>
              </a:rPr>
              <a:t>үлэглэлүүд</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гарч</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ирэх</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ёстой</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юм</a:t>
            </a:r>
            <a:r>
              <a:rPr lang="ru-RU" sz="3200" dirty="0">
                <a:solidFill>
                  <a:schemeClr val="bg1"/>
                </a:solidFill>
                <a:latin typeface="+mj-lt"/>
                <a:ea typeface="+mj-ea"/>
                <a:cs typeface="+mj-cs"/>
              </a:rPr>
              <a:t>. </a:t>
            </a:r>
            <a:endParaRPr lang="en-US" sz="3200" dirty="0">
              <a:solidFill>
                <a:schemeClr val="bg1"/>
              </a:solidFill>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Body-Bloo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Rectangle 5"/>
          <p:cNvSpPr>
            <a:spLocks noGrp="1" noChangeArrowheads="1"/>
          </p:cNvSpPr>
          <p:nvPr>
            <p:ph type="title" idx="4294967295"/>
          </p:nvPr>
        </p:nvSpPr>
        <p:spPr>
          <a:xfrm>
            <a:off x="304800" y="0"/>
            <a:ext cx="7239000" cy="1143000"/>
          </a:xfrm>
          <a:effectLst>
            <a:outerShdw blurRad="63500" dist="35921" dir="2700000" algn="ctr" rotWithShape="0">
              <a:srgbClr val="000000">
                <a:alpha val="74998"/>
              </a:srgbClr>
            </a:outerShdw>
          </a:effectLst>
        </p:spPr>
        <p:txBody>
          <a:bodyPr/>
          <a:lstStyle/>
          <a:p>
            <a:pPr algn="l">
              <a:defRPr/>
            </a:pPr>
            <a:r>
              <a:rPr lang="en-US" u="sng" dirty="0">
                <a:solidFill>
                  <a:schemeClr val="bg1"/>
                </a:solidFill>
              </a:rPr>
              <a:t>1 </a:t>
            </a:r>
            <a:r>
              <a:rPr lang="en-US" u="sng" dirty="0" err="1" smtClean="0">
                <a:solidFill>
                  <a:schemeClr val="bg1"/>
                </a:solidFill>
              </a:rPr>
              <a:t>Коринт</a:t>
            </a:r>
            <a:r>
              <a:rPr lang="en-US" u="sng" dirty="0" smtClean="0">
                <a:solidFill>
                  <a:schemeClr val="bg1"/>
                </a:solidFill>
              </a:rPr>
              <a:t> </a:t>
            </a:r>
            <a:r>
              <a:rPr lang="en-US" u="sng" dirty="0">
                <a:solidFill>
                  <a:schemeClr val="bg1"/>
                </a:solidFill>
              </a:rPr>
              <a:t>11</a:t>
            </a:r>
            <a:r>
              <a:rPr lang="en-US" u="sng" dirty="0" smtClean="0">
                <a:solidFill>
                  <a:schemeClr val="bg1"/>
                </a:solidFill>
              </a:rPr>
              <a:t>:20-22</a:t>
            </a:r>
            <a:endParaRPr lang="en-US" sz="3600" u="sng" dirty="0">
              <a:solidFill>
                <a:schemeClr val="bg1"/>
              </a:solidFill>
            </a:endParaRPr>
          </a:p>
        </p:txBody>
      </p:sp>
      <p:sp>
        <p:nvSpPr>
          <p:cNvPr id="2" name="TextBox 1"/>
          <p:cNvSpPr txBox="1"/>
          <p:nvPr/>
        </p:nvSpPr>
        <p:spPr>
          <a:xfrm>
            <a:off x="250825" y="1125538"/>
            <a:ext cx="99245738" cy="5508625"/>
          </a:xfrm>
          <a:prstGeom prst="rect">
            <a:avLst/>
          </a:prstGeom>
          <a:noFill/>
        </p:spPr>
        <p:txBody>
          <a:bodyPr>
            <a:spAutoFit/>
          </a:bodyPr>
          <a:lstStyle/>
          <a:p>
            <a:pPr>
              <a:defRPr/>
            </a:pPr>
            <a:r>
              <a:rPr lang="ru-RU" sz="3200" baseline="30000" dirty="0">
                <a:solidFill>
                  <a:schemeClr val="bg1"/>
                </a:solidFill>
              </a:rPr>
              <a:t>20</a:t>
            </a:r>
            <a:r>
              <a:rPr lang="ru-RU" sz="3200" dirty="0">
                <a:solidFill>
                  <a:schemeClr val="bg1"/>
                </a:solidFill>
                <a:latin typeface="+mj-lt"/>
                <a:ea typeface="+mj-ea"/>
                <a:cs typeface="+mj-cs"/>
              </a:rPr>
              <a:t>Тиймээс та нар </a:t>
            </a:r>
            <a:r>
              <a:rPr lang="ru-RU" sz="3200" dirty="0" err="1">
                <a:solidFill>
                  <a:schemeClr val="bg1"/>
                </a:solidFill>
                <a:latin typeface="+mj-lt"/>
                <a:ea typeface="+mj-ea"/>
                <a:cs typeface="+mj-cs"/>
              </a:rPr>
              <a:t>хамтдаа</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цуглах</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нь</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Эзэний</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Зоогийг</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идэхийн</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тулд</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биш</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юм</a:t>
            </a:r>
            <a:r>
              <a:rPr lang="ru-RU" sz="3200" dirty="0">
                <a:solidFill>
                  <a:schemeClr val="bg1"/>
                </a:solidFill>
                <a:latin typeface="+mj-lt"/>
                <a:ea typeface="+mj-ea"/>
                <a:cs typeface="+mj-cs"/>
              </a:rPr>
              <a:t>. </a:t>
            </a:r>
            <a:r>
              <a:rPr lang="ru-RU" sz="3200" baseline="30000" dirty="0">
                <a:solidFill>
                  <a:schemeClr val="bg1"/>
                </a:solidFill>
                <a:latin typeface="+mj-lt"/>
                <a:ea typeface="+mj-ea"/>
                <a:cs typeface="+mj-cs"/>
              </a:rPr>
              <a:t>21</a:t>
            </a:r>
            <a:r>
              <a:rPr lang="ru-RU" sz="3200" dirty="0">
                <a:solidFill>
                  <a:schemeClr val="bg1"/>
                </a:solidFill>
                <a:latin typeface="+mj-lt"/>
                <a:ea typeface="+mj-ea"/>
                <a:cs typeface="+mj-cs"/>
              </a:rPr>
              <a:t>Учир </a:t>
            </a:r>
            <a:r>
              <a:rPr lang="ru-RU" sz="3200" dirty="0" err="1">
                <a:solidFill>
                  <a:schemeClr val="bg1"/>
                </a:solidFill>
                <a:latin typeface="+mj-lt"/>
                <a:ea typeface="+mj-ea"/>
                <a:cs typeface="+mj-cs"/>
              </a:rPr>
              <a:t>нь</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хүн</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бүр</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өөрийнхөө</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хоолноос</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урьтаж</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иддэг</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бөгөөд</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нэг</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нь</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өлсгөлөн</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байхад</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нөгөө</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нь</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согтуурч</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байна</a:t>
            </a:r>
            <a:r>
              <a:rPr lang="ru-RU" sz="3200" dirty="0">
                <a:solidFill>
                  <a:schemeClr val="bg1"/>
                </a:solidFill>
                <a:latin typeface="+mj-lt"/>
                <a:ea typeface="+mj-ea"/>
                <a:cs typeface="+mj-cs"/>
              </a:rPr>
              <a:t>. </a:t>
            </a:r>
            <a:r>
              <a:rPr lang="ru-RU" sz="3200" baseline="30000" dirty="0">
                <a:solidFill>
                  <a:schemeClr val="bg1"/>
                </a:solidFill>
                <a:latin typeface="+mj-lt"/>
                <a:ea typeface="+mj-ea"/>
                <a:cs typeface="+mj-cs"/>
              </a:rPr>
              <a:t>22</a:t>
            </a:r>
            <a:r>
              <a:rPr lang="ru-RU" sz="3200" dirty="0">
                <a:solidFill>
                  <a:schemeClr val="bg1"/>
                </a:solidFill>
                <a:latin typeface="+mj-lt"/>
                <a:ea typeface="+mj-ea"/>
                <a:cs typeface="+mj-cs"/>
              </a:rPr>
              <a:t>Та нарт </a:t>
            </a:r>
            <a:r>
              <a:rPr lang="ru-RU" sz="3200" dirty="0" err="1">
                <a:solidFill>
                  <a:schemeClr val="bg1"/>
                </a:solidFill>
                <a:latin typeface="+mj-lt"/>
                <a:ea typeface="+mj-ea"/>
                <a:cs typeface="+mj-cs"/>
              </a:rPr>
              <a:t>идэх</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уух</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гэр</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орон</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байхгүй</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гэж</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үү?Эсвэл</a:t>
            </a:r>
            <a:r>
              <a:rPr lang="ru-RU" sz="3200" dirty="0">
                <a:solidFill>
                  <a:schemeClr val="bg1"/>
                </a:solidFill>
                <a:latin typeface="+mj-lt"/>
                <a:ea typeface="+mj-ea"/>
                <a:cs typeface="+mj-cs"/>
              </a:rPr>
              <a:t> та нар Бурханы </a:t>
            </a:r>
          </a:p>
          <a:p>
            <a:pPr>
              <a:defRPr/>
            </a:pPr>
            <a:r>
              <a:rPr lang="ru-RU" sz="3200" dirty="0" err="1">
                <a:solidFill>
                  <a:schemeClr val="bg1"/>
                </a:solidFill>
                <a:latin typeface="+mj-lt"/>
                <a:ea typeface="+mj-ea"/>
                <a:cs typeface="+mj-cs"/>
              </a:rPr>
              <a:t>чуулганыг</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басамжлан</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хоосон</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нэгнийгээ</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ичээх</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гэдэг</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юм</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уу</a:t>
            </a:r>
            <a:r>
              <a:rPr lang="ru-RU" sz="3200" dirty="0">
                <a:solidFill>
                  <a:schemeClr val="bg1"/>
                </a:solidFill>
                <a:latin typeface="+mj-lt"/>
                <a:ea typeface="+mj-ea"/>
                <a:cs typeface="+mj-cs"/>
              </a:rPr>
              <a:t>? Та нарт </a:t>
            </a:r>
            <a:r>
              <a:rPr lang="ru-RU" sz="3200" dirty="0" err="1">
                <a:solidFill>
                  <a:schemeClr val="bg1"/>
                </a:solidFill>
                <a:latin typeface="+mj-lt"/>
                <a:ea typeface="+mj-ea"/>
                <a:cs typeface="+mj-cs"/>
              </a:rPr>
              <a:t>би</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юу</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гэж</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хэлэх</a:t>
            </a:r>
            <a:r>
              <a:rPr lang="ru-RU" sz="3200" dirty="0">
                <a:solidFill>
                  <a:schemeClr val="bg1"/>
                </a:solidFill>
                <a:latin typeface="+mj-lt"/>
                <a:ea typeface="+mj-ea"/>
                <a:cs typeface="+mj-cs"/>
              </a:rPr>
              <a:t> вэ? Та </a:t>
            </a:r>
            <a:r>
              <a:rPr lang="ru-RU" sz="3200" dirty="0" err="1">
                <a:solidFill>
                  <a:schemeClr val="bg1"/>
                </a:solidFill>
                <a:latin typeface="+mj-lt"/>
                <a:ea typeface="+mj-ea"/>
                <a:cs typeface="+mj-cs"/>
              </a:rPr>
              <a:t>нарыг</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би</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магтах</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уу</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Үүний</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чинь</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төлөө</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би</a:t>
            </a:r>
            <a:r>
              <a:rPr lang="ru-RU" sz="3200" dirty="0">
                <a:solidFill>
                  <a:schemeClr val="bg1"/>
                </a:solidFill>
                <a:latin typeface="+mj-lt"/>
                <a:ea typeface="+mj-ea"/>
                <a:cs typeface="+mj-cs"/>
              </a:rPr>
              <a:t> та </a:t>
            </a:r>
            <a:r>
              <a:rPr lang="ru-RU" sz="3200" dirty="0" err="1">
                <a:solidFill>
                  <a:schemeClr val="bg1"/>
                </a:solidFill>
                <a:latin typeface="+mj-lt"/>
                <a:ea typeface="+mj-ea"/>
                <a:cs typeface="+mj-cs"/>
              </a:rPr>
              <a:t>нарыг</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магтахгүй</a:t>
            </a:r>
            <a:r>
              <a:rPr lang="ru-RU" sz="3200" dirty="0">
                <a:solidFill>
                  <a:schemeClr val="bg1"/>
                </a:solidFill>
                <a:latin typeface="+mj-lt"/>
                <a:ea typeface="+mj-ea"/>
                <a:cs typeface="+mj-cs"/>
              </a:rPr>
              <a:t>.</a:t>
            </a:r>
            <a:endParaRPr lang="en-US" sz="3200" dirty="0">
              <a:solidFill>
                <a:schemeClr val="bg1"/>
              </a:solidFill>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2" descr="Love Fe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92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3" name="Rectangle 3"/>
          <p:cNvSpPr>
            <a:spLocks noGrp="1" noChangeArrowheads="1"/>
          </p:cNvSpPr>
          <p:nvPr>
            <p:ph type="title"/>
          </p:nvPr>
        </p:nvSpPr>
        <p:spPr>
          <a:xfrm>
            <a:off x="76200" y="76200"/>
            <a:ext cx="5715000" cy="609600"/>
          </a:xfrm>
          <a:effectLst>
            <a:outerShdw blurRad="63500" dist="35921" dir="2700000" algn="ctr" rotWithShape="0">
              <a:schemeClr val="bg2">
                <a:alpha val="74998"/>
              </a:schemeClr>
            </a:outerShdw>
          </a:effectLst>
        </p:spPr>
        <p:txBody>
          <a:bodyPr/>
          <a:lstStyle/>
          <a:p>
            <a:pPr eaLnBrk="1" hangingPunct="1">
              <a:defRPr/>
            </a:pPr>
            <a:r>
              <a:rPr lang="en-US" dirty="0" err="1" smtClean="0">
                <a:solidFill>
                  <a:srgbClr val="FFFFFF"/>
                </a:solidFill>
                <a:ea typeface="ＭＳ Ｐゴシック" pitchFamily="-112" charset="-128"/>
                <a:cs typeface="ＭＳ Ｐゴシック" pitchFamily="-112" charset="-128"/>
              </a:rPr>
              <a:t>Агапэ</a:t>
            </a:r>
            <a:r>
              <a:rPr lang="en-US" dirty="0" smtClean="0">
                <a:solidFill>
                  <a:srgbClr val="FFFFFF"/>
                </a:solidFill>
                <a:ea typeface="ＭＳ Ｐゴシック" pitchFamily="-112" charset="-128"/>
                <a:cs typeface="ＭＳ Ｐゴシック" pitchFamily="-112" charset="-128"/>
              </a:rPr>
              <a:t> (</a:t>
            </a:r>
            <a:r>
              <a:rPr lang="en-US" dirty="0" err="1" smtClean="0">
                <a:solidFill>
                  <a:srgbClr val="FFFFFF"/>
                </a:solidFill>
                <a:ea typeface="ＭＳ Ｐゴシック" pitchFamily="-112" charset="-128"/>
                <a:cs typeface="ＭＳ Ｐゴシック" pitchFamily="-112" charset="-128"/>
              </a:rPr>
              <a:t>Хайрын</a:t>
            </a:r>
            <a:r>
              <a:rPr lang="en-US" dirty="0" smtClean="0">
                <a:solidFill>
                  <a:srgbClr val="FFFFFF"/>
                </a:solidFill>
                <a:ea typeface="ＭＳ Ｐゴシック" pitchFamily="-112" charset="-128"/>
                <a:cs typeface="ＭＳ Ｐゴシック" pitchFamily="-112" charset="-128"/>
              </a:rPr>
              <a:t>) </a:t>
            </a:r>
            <a:r>
              <a:rPr lang="en-US" dirty="0" err="1" smtClean="0">
                <a:solidFill>
                  <a:srgbClr val="FFFFFF"/>
                </a:solidFill>
                <a:ea typeface="ＭＳ Ｐゴシック" pitchFamily="-112" charset="-128"/>
                <a:cs typeface="ＭＳ Ｐゴシック" pitchFamily="-112" charset="-128"/>
              </a:rPr>
              <a:t>Зоог</a:t>
            </a:r>
            <a:endParaRPr lang="en-US" dirty="0">
              <a:solidFill>
                <a:srgbClr val="FFFFFF"/>
              </a:solidFill>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31846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318467"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1026" descr="bible_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sz="4800" u="sng" dirty="0">
                <a:solidFill>
                  <a:schemeClr val="tx1"/>
                </a:solidFill>
                <a:effectLst>
                  <a:outerShdw blurRad="38100" dist="38100" dir="2700000" algn="tl">
                    <a:srgbClr val="212121"/>
                  </a:outerShdw>
                </a:effectLst>
                <a:latin typeface="Arial" charset="0"/>
                <a:ea typeface="ＭＳ Ｐゴシック" charset="0"/>
                <a:cs typeface="ＭＳ Ｐゴシック" charset="0"/>
              </a:rPr>
              <a:t>1Коринт 10:15-17</a:t>
            </a:r>
          </a:p>
        </p:txBody>
      </p:sp>
      <p:sp>
        <p:nvSpPr>
          <p:cNvPr id="124932" name="Text Box 1028"/>
          <p:cNvSpPr txBox="1">
            <a:spLocks noChangeArrowheads="1"/>
          </p:cNvSpPr>
          <p:nvPr/>
        </p:nvSpPr>
        <p:spPr bwMode="auto">
          <a:xfrm>
            <a:off x="228600" y="1295400"/>
            <a:ext cx="8763000" cy="45243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1" hangingPunct="1">
              <a:defRPr/>
            </a:pPr>
            <a:r>
              <a:rPr lang="en-US" sz="3200" baseline="30000" dirty="0"/>
              <a:t>1</a:t>
            </a:r>
            <a:r>
              <a:rPr lang="ru-RU" sz="3200" baseline="30000" dirty="0"/>
              <a:t>5</a:t>
            </a:r>
            <a:r>
              <a:rPr lang="ru-RU" sz="3200" dirty="0"/>
              <a:t>Мэргэн </a:t>
            </a:r>
            <a:r>
              <a:rPr lang="ru-RU" sz="3200" dirty="0" err="1"/>
              <a:t>хүмүүст</a:t>
            </a:r>
            <a:r>
              <a:rPr lang="ru-RU" sz="3200" dirty="0"/>
              <a:t> </a:t>
            </a:r>
            <a:r>
              <a:rPr lang="ru-RU" sz="3200" dirty="0" err="1"/>
              <a:t>хэлдгийн</a:t>
            </a:r>
            <a:r>
              <a:rPr lang="ru-RU" sz="3200" dirty="0"/>
              <a:t> </a:t>
            </a:r>
            <a:r>
              <a:rPr lang="ru-RU" sz="3200" dirty="0" err="1"/>
              <a:t>адил</a:t>
            </a:r>
            <a:r>
              <a:rPr lang="ru-RU" sz="3200" dirty="0"/>
              <a:t> </a:t>
            </a:r>
            <a:r>
              <a:rPr lang="ru-RU" sz="3200" dirty="0" err="1"/>
              <a:t>би</a:t>
            </a:r>
            <a:r>
              <a:rPr lang="ru-RU" sz="3200" dirty="0"/>
              <a:t> </a:t>
            </a:r>
            <a:r>
              <a:rPr lang="ru-RU" sz="3200" dirty="0" err="1"/>
              <a:t>хэлье</a:t>
            </a:r>
            <a:r>
              <a:rPr lang="ru-RU" sz="3200" dirty="0"/>
              <a:t>. </a:t>
            </a:r>
            <a:r>
              <a:rPr lang="ru-RU" sz="3200" dirty="0" err="1"/>
              <a:t>Юу</a:t>
            </a:r>
            <a:r>
              <a:rPr lang="ru-RU" sz="3200" dirty="0"/>
              <a:t> </a:t>
            </a:r>
            <a:r>
              <a:rPr lang="ru-RU" sz="3200" dirty="0" err="1"/>
              <a:t>хэлж</a:t>
            </a:r>
            <a:r>
              <a:rPr lang="ru-RU" sz="3200" dirty="0"/>
              <a:t> </a:t>
            </a:r>
            <a:r>
              <a:rPr lang="ru-RU" sz="3200" dirty="0" err="1"/>
              <a:t>байгааг</a:t>
            </a:r>
            <a:r>
              <a:rPr lang="ru-RU" sz="3200" dirty="0"/>
              <a:t> </a:t>
            </a:r>
            <a:r>
              <a:rPr lang="ru-RU" sz="3200" dirty="0" err="1"/>
              <a:t>минь</a:t>
            </a:r>
            <a:r>
              <a:rPr lang="ru-RU" sz="3200" dirty="0"/>
              <a:t> та нар </a:t>
            </a:r>
            <a:r>
              <a:rPr lang="ru-RU" sz="3200" dirty="0" err="1"/>
              <a:t>шүүцгээ</a:t>
            </a:r>
            <a:r>
              <a:rPr lang="ru-RU" sz="3200" dirty="0"/>
              <a:t>. </a:t>
            </a:r>
            <a:r>
              <a:rPr lang="ru-RU" sz="3200" baseline="30000" dirty="0"/>
              <a:t>16</a:t>
            </a:r>
            <a:r>
              <a:rPr lang="ru-RU" sz="3200" dirty="0"/>
              <a:t>Бидний </a:t>
            </a:r>
            <a:r>
              <a:rPr lang="ru-RU" sz="3200" dirty="0" err="1"/>
              <a:t>ерөөдөг</a:t>
            </a:r>
            <a:r>
              <a:rPr lang="ru-RU" sz="3200" dirty="0"/>
              <a:t> </a:t>
            </a:r>
            <a:r>
              <a:rPr lang="ru-RU" sz="3200" dirty="0" err="1"/>
              <a:t>ерөөлийн</a:t>
            </a:r>
            <a:r>
              <a:rPr lang="ru-RU" sz="3200" dirty="0"/>
              <a:t> </a:t>
            </a:r>
            <a:r>
              <a:rPr lang="ru-RU" sz="3200" dirty="0" err="1"/>
              <a:t>аяга</a:t>
            </a:r>
            <a:r>
              <a:rPr lang="ru-RU" sz="3200" dirty="0"/>
              <a:t> </a:t>
            </a:r>
            <a:r>
              <a:rPr lang="ru-RU" sz="3200" dirty="0" err="1"/>
              <a:t>нь</a:t>
            </a:r>
            <a:r>
              <a:rPr lang="ru-RU" sz="3200" dirty="0"/>
              <a:t> </a:t>
            </a:r>
            <a:r>
              <a:rPr lang="ru-RU" sz="3200" dirty="0" err="1"/>
              <a:t>Христийн</a:t>
            </a:r>
            <a:r>
              <a:rPr lang="ru-RU" sz="3200" dirty="0"/>
              <a:t> </a:t>
            </a:r>
            <a:r>
              <a:rPr lang="ru-RU" sz="3200" dirty="0" err="1"/>
              <a:t>цусан</a:t>
            </a:r>
            <a:r>
              <a:rPr lang="ru-RU" sz="3200" dirty="0"/>
              <a:t> </a:t>
            </a:r>
            <a:r>
              <a:rPr lang="ru-RU" sz="3200" dirty="0" err="1"/>
              <a:t>доторх</a:t>
            </a:r>
            <a:r>
              <a:rPr lang="ru-RU" sz="3200" dirty="0"/>
              <a:t> </a:t>
            </a:r>
            <a:r>
              <a:rPr lang="ru-RU" sz="3200" dirty="0" err="1"/>
              <a:t>оролцоо</a:t>
            </a:r>
            <a:r>
              <a:rPr lang="ru-RU" sz="3200" dirty="0"/>
              <a:t> </a:t>
            </a:r>
          </a:p>
          <a:p>
            <a:pPr eaLnBrk="1" hangingPunct="1">
              <a:defRPr/>
            </a:pPr>
            <a:r>
              <a:rPr lang="ru-RU" sz="3200" dirty="0" err="1"/>
              <a:t>биш</a:t>
            </a:r>
            <a:r>
              <a:rPr lang="ru-RU" sz="3200" dirty="0"/>
              <a:t> </a:t>
            </a:r>
            <a:r>
              <a:rPr lang="ru-RU" sz="3200" dirty="0" err="1"/>
              <a:t>үү</a:t>
            </a:r>
            <a:r>
              <a:rPr lang="ru-RU" sz="3200" dirty="0"/>
              <a:t>? </a:t>
            </a:r>
            <a:r>
              <a:rPr lang="ru-RU" sz="3200" dirty="0" err="1"/>
              <a:t>Бидний</a:t>
            </a:r>
            <a:r>
              <a:rPr lang="ru-RU" sz="3200" dirty="0"/>
              <a:t> </a:t>
            </a:r>
            <a:r>
              <a:rPr lang="ru-RU" sz="3200" dirty="0" err="1"/>
              <a:t>хугачдаг</a:t>
            </a:r>
            <a:r>
              <a:rPr lang="ru-RU" sz="3200" dirty="0"/>
              <a:t> </a:t>
            </a:r>
            <a:r>
              <a:rPr lang="ru-RU" sz="3200" dirty="0" err="1"/>
              <a:t>талх</a:t>
            </a:r>
            <a:r>
              <a:rPr lang="ru-RU" sz="3200" dirty="0"/>
              <a:t> </a:t>
            </a:r>
            <a:r>
              <a:rPr lang="ru-RU" sz="3200" dirty="0" err="1"/>
              <a:t>нь</a:t>
            </a:r>
            <a:r>
              <a:rPr lang="ru-RU" sz="3200" dirty="0"/>
              <a:t> </a:t>
            </a:r>
          </a:p>
          <a:p>
            <a:pPr eaLnBrk="1" hangingPunct="1">
              <a:defRPr/>
            </a:pPr>
            <a:r>
              <a:rPr lang="ru-RU" sz="3200" dirty="0" err="1"/>
              <a:t>Христийн</a:t>
            </a:r>
            <a:r>
              <a:rPr lang="ru-RU" sz="3200" dirty="0"/>
              <a:t> </a:t>
            </a:r>
            <a:r>
              <a:rPr lang="ru-RU" sz="3200" dirty="0" err="1"/>
              <a:t>бие</a:t>
            </a:r>
            <a:r>
              <a:rPr lang="ru-RU" sz="3200" dirty="0"/>
              <a:t> </a:t>
            </a:r>
            <a:r>
              <a:rPr lang="ru-RU" sz="3200" dirty="0" err="1"/>
              <a:t>доторх</a:t>
            </a:r>
            <a:r>
              <a:rPr lang="ru-RU" sz="3200" dirty="0"/>
              <a:t> </a:t>
            </a:r>
            <a:r>
              <a:rPr lang="ru-RU" sz="3200" dirty="0" err="1"/>
              <a:t>оролцоо</a:t>
            </a:r>
            <a:r>
              <a:rPr lang="ru-RU" sz="3200" dirty="0"/>
              <a:t> </a:t>
            </a:r>
          </a:p>
          <a:p>
            <a:pPr eaLnBrk="1" hangingPunct="1">
              <a:defRPr/>
            </a:pPr>
            <a:r>
              <a:rPr lang="ru-RU" sz="3200" dirty="0" err="1"/>
              <a:t>биш</a:t>
            </a:r>
            <a:r>
              <a:rPr lang="ru-RU" sz="3200" dirty="0"/>
              <a:t> </a:t>
            </a:r>
            <a:r>
              <a:rPr lang="ru-RU" sz="3200" dirty="0" err="1"/>
              <a:t>үү</a:t>
            </a:r>
            <a:r>
              <a:rPr lang="ru-RU" sz="3200" dirty="0"/>
              <a:t>? </a:t>
            </a:r>
            <a:r>
              <a:rPr lang="ru-RU" sz="3200" baseline="30000" dirty="0"/>
              <a:t>17</a:t>
            </a:r>
            <a:r>
              <a:rPr lang="ru-RU" sz="3200" dirty="0"/>
              <a:t>Талх </a:t>
            </a:r>
            <a:r>
              <a:rPr lang="ru-RU" sz="3200" dirty="0" err="1"/>
              <a:t>нэг</a:t>
            </a:r>
            <a:r>
              <a:rPr lang="ru-RU" sz="3200" dirty="0"/>
              <a:t> </a:t>
            </a:r>
            <a:r>
              <a:rPr lang="ru-RU" sz="3200" dirty="0" err="1"/>
              <a:t>тул</a:t>
            </a:r>
            <a:r>
              <a:rPr lang="ru-RU" sz="3200" dirty="0"/>
              <a:t> </a:t>
            </a:r>
            <a:r>
              <a:rPr lang="ru-RU" sz="3200" dirty="0" err="1"/>
              <a:t>бид</a:t>
            </a:r>
            <a:r>
              <a:rPr lang="ru-RU" sz="3200" dirty="0"/>
              <a:t> </a:t>
            </a:r>
          </a:p>
          <a:p>
            <a:pPr eaLnBrk="1" hangingPunct="1">
              <a:defRPr/>
            </a:pPr>
            <a:r>
              <a:rPr lang="ru-RU" sz="3200" dirty="0" err="1"/>
              <a:t>олуулаа</a:t>
            </a:r>
            <a:r>
              <a:rPr lang="ru-RU" sz="3200" dirty="0"/>
              <a:t> ч </a:t>
            </a:r>
            <a:r>
              <a:rPr lang="ru-RU" sz="3200" dirty="0" err="1"/>
              <a:t>нэг</a:t>
            </a:r>
            <a:r>
              <a:rPr lang="ru-RU" sz="3200" dirty="0"/>
              <a:t> </a:t>
            </a:r>
            <a:r>
              <a:rPr lang="ru-RU" sz="3200" dirty="0" err="1"/>
              <a:t>бие</a:t>
            </a:r>
            <a:r>
              <a:rPr lang="ru-RU" sz="3200" dirty="0"/>
              <a:t> </a:t>
            </a:r>
            <a:r>
              <a:rPr lang="ru-RU" sz="3200" dirty="0" err="1"/>
              <a:t>байна</a:t>
            </a:r>
            <a:r>
              <a:rPr lang="ru-RU" sz="3200" dirty="0"/>
              <a:t>. </a:t>
            </a:r>
            <a:r>
              <a:rPr lang="ru-RU" sz="3200" dirty="0" err="1"/>
              <a:t>Учир</a:t>
            </a:r>
            <a:r>
              <a:rPr lang="ru-RU" sz="3200" dirty="0"/>
              <a:t> </a:t>
            </a:r>
            <a:r>
              <a:rPr lang="ru-RU" sz="3200" dirty="0" err="1"/>
              <a:t>нь</a:t>
            </a:r>
            <a:r>
              <a:rPr lang="ru-RU" sz="3200" dirty="0"/>
              <a:t> </a:t>
            </a:r>
          </a:p>
          <a:p>
            <a:pPr eaLnBrk="1" hangingPunct="1">
              <a:defRPr/>
            </a:pPr>
            <a:r>
              <a:rPr lang="ru-RU" sz="3200" dirty="0" err="1"/>
              <a:t>бид</a:t>
            </a:r>
            <a:r>
              <a:rPr lang="ru-RU" sz="3200" dirty="0"/>
              <a:t> </a:t>
            </a:r>
            <a:r>
              <a:rPr lang="ru-RU" sz="3200" dirty="0" err="1"/>
              <a:t>бүгдээрээ</a:t>
            </a:r>
            <a:r>
              <a:rPr lang="ru-RU" sz="3200" dirty="0"/>
              <a:t> </a:t>
            </a:r>
            <a:r>
              <a:rPr lang="ru-RU" sz="3200" dirty="0" err="1"/>
              <a:t>нэг</a:t>
            </a:r>
            <a:r>
              <a:rPr lang="ru-RU" sz="3200" dirty="0"/>
              <a:t> </a:t>
            </a:r>
            <a:r>
              <a:rPr lang="ru-RU" sz="3200" dirty="0" err="1"/>
              <a:t>талхнаас</a:t>
            </a:r>
            <a:r>
              <a:rPr lang="ru-RU" sz="3200" dirty="0"/>
              <a:t> </a:t>
            </a:r>
            <a:r>
              <a:rPr lang="ru-RU" sz="3200" dirty="0" err="1"/>
              <a:t>хуваалцдаг</a:t>
            </a:r>
            <a:r>
              <a:rPr lang="ru-RU" sz="3200" dirty="0"/>
              <a:t>.</a:t>
            </a:r>
            <a:endParaRPr lang="en-US" sz="3200" dirty="0">
              <a:solidFill>
                <a:srgbClr val="FFFFFF"/>
              </a:solidFill>
              <a:latin typeface="Arial" pitchFamily="-112"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041" name="Rectangle 57"/>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sp>
        <p:nvSpPr>
          <p:cNvPr id="169986" name="Rectangle 2"/>
          <p:cNvSpPr>
            <a:spLocks noGrp="1" noChangeArrowheads="1"/>
          </p:cNvSpPr>
          <p:nvPr>
            <p:ph type="title"/>
          </p:nvPr>
        </p:nvSpPr>
        <p:spPr>
          <a:xfrm>
            <a:off x="219075" y="227013"/>
            <a:ext cx="4733925" cy="763587"/>
          </a:xfrm>
          <a:effectLst>
            <a:outerShdw blurRad="63500" dist="38099" dir="2700000" algn="ctr" rotWithShape="0">
              <a:schemeClr val="bg2">
                <a:alpha val="74998"/>
              </a:schemeClr>
            </a:outerShdw>
          </a:effectLst>
        </p:spPr>
        <p:txBody>
          <a:bodyPr/>
          <a:lstStyle/>
          <a:p>
            <a:pPr eaLnBrk="1" hangingPunct="1">
              <a:defRPr/>
            </a:pPr>
            <a:r>
              <a:rPr lang="en-US" dirty="0" err="1" smtClean="0">
                <a:ea typeface="+mj-ea"/>
                <a:cs typeface="+mj-cs"/>
              </a:rPr>
              <a:t>Дөрвөн</a:t>
            </a:r>
            <a:r>
              <a:rPr lang="en-US" dirty="0" smtClean="0">
                <a:ea typeface="+mj-ea"/>
                <a:cs typeface="+mj-cs"/>
              </a:rPr>
              <a:t> </a:t>
            </a:r>
            <a:r>
              <a:rPr lang="en-US" dirty="0" err="1" smtClean="0">
                <a:ea typeface="+mj-ea"/>
                <a:cs typeface="+mj-cs"/>
              </a:rPr>
              <a:t>Чиглэл</a:t>
            </a:r>
            <a:endParaRPr lang="en-US" dirty="0">
              <a:ea typeface="+mj-ea"/>
              <a:cs typeface="+mj-cs"/>
            </a:endParaRPr>
          </a:p>
        </p:txBody>
      </p:sp>
      <p:sp>
        <p:nvSpPr>
          <p:cNvPr id="123907" name="Rectangle 4"/>
          <p:cNvSpPr>
            <a:spLocks noChangeArrowheads="1"/>
          </p:cNvSpPr>
          <p:nvPr/>
        </p:nvSpPr>
        <p:spPr bwMode="auto">
          <a:xfrm>
            <a:off x="0" y="19907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tabLst>
                <a:tab pos="3886200" algn="l"/>
                <a:tab pos="4114800" algn="l"/>
                <a:tab pos="4800600" algn="l"/>
                <a:tab pos="5600700" algn="l"/>
                <a:tab pos="5715000" algn="l"/>
              </a:tabLst>
            </a:pPr>
            <a:endParaRPr lang="en-US">
              <a:latin typeface="Arial" charset="0"/>
            </a:endParaRPr>
          </a:p>
        </p:txBody>
      </p:sp>
      <p:graphicFrame>
        <p:nvGraphicFramePr>
          <p:cNvPr id="170037" name="Group 53"/>
          <p:cNvGraphicFramePr>
            <a:graphicFrameLocks noGrp="1"/>
          </p:cNvGraphicFramePr>
          <p:nvPr/>
        </p:nvGraphicFramePr>
        <p:xfrm>
          <a:off x="0" y="1066800"/>
          <a:ext cx="7848600" cy="5830888"/>
        </p:xfrm>
        <a:graphic>
          <a:graphicData uri="http://schemas.openxmlformats.org/drawingml/2006/table">
            <a:tbl>
              <a:tblPr/>
              <a:tblGrid>
                <a:gridCol w="1295400"/>
                <a:gridCol w="3073400"/>
                <a:gridCol w="3479800"/>
              </a:tblGrid>
              <a:tr h="15544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400" b="1" i="1" u="none" strike="noStrike" cap="none" normalizeH="0" baseline="0" dirty="0" err="1" smtClean="0">
                          <a:ln>
                            <a:noFill/>
                          </a:ln>
                          <a:solidFill>
                            <a:schemeClr val="tx1"/>
                          </a:solidFill>
                          <a:effectLst/>
                          <a:latin typeface="Arial" charset="0"/>
                          <a:ea typeface="Arial" charset="0"/>
                          <a:cs typeface="Arial" charset="0"/>
                        </a:rPr>
                        <a:t>Харах</a:t>
                      </a:r>
                      <a:r>
                        <a:rPr kumimoji="0" lang="en-US" altLang="zh-CN" sz="2400" b="1" i="1" u="none" strike="noStrike" cap="none" normalizeH="0" baseline="0" dirty="0" smtClean="0">
                          <a:ln>
                            <a:noFill/>
                          </a:ln>
                          <a:solidFill>
                            <a:schemeClr val="tx1"/>
                          </a:solidFill>
                          <a:effectLst/>
                          <a:latin typeface="Arial" charset="0"/>
                          <a:ea typeface="Arial" charset="0"/>
                          <a:cs typeface="Arial" charset="0"/>
                        </a:rPr>
                        <a:t>  .</a:t>
                      </a:r>
                      <a:r>
                        <a:rPr kumimoji="0" lang="en-US" altLang="zh-CN" sz="2400" b="1" i="1" u="none" strike="noStrike" cap="none" normalizeH="0" baseline="0" dirty="0">
                          <a:ln>
                            <a:noFill/>
                          </a:ln>
                          <a:solidFill>
                            <a:schemeClr val="tx1"/>
                          </a:solidFill>
                          <a:effectLst/>
                          <a:latin typeface="Arial" charset="0"/>
                          <a:ea typeface="Arial" charset="0"/>
                          <a:cs typeface="Arial" charset="0"/>
                        </a:rPr>
                        <a:t>..</a:t>
                      </a:r>
                      <a:endParaRPr kumimoji="0" lang="en-US" sz="2400" b="1" i="1" u="none" strike="noStrike" cap="none" normalizeH="0" baseline="0" dirty="0">
                        <a:ln>
                          <a:noFill/>
                        </a:ln>
                        <a:solidFill>
                          <a:schemeClr val="tx1"/>
                        </a:solidFill>
                        <a:effectLst/>
                        <a:latin typeface="Arial" charset="0"/>
                        <a:ea typeface="Arial" charset="0"/>
                        <a:cs typeface="Arial" charset="0"/>
                      </a:endParaRPr>
                    </a:p>
                  </a:txBody>
                  <a:tcPr marT="45717" marB="45717"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err="1" smtClean="0">
                          <a:ln>
                            <a:noFill/>
                          </a:ln>
                          <a:solidFill>
                            <a:srgbClr val="000000"/>
                          </a:solidFill>
                          <a:effectLst/>
                          <a:latin typeface="Arial" charset="0"/>
                          <a:ea typeface="Arial" charset="0"/>
                          <a:cs typeface="Arial" charset="0"/>
                        </a:rPr>
                        <a:t>Дээгүүр</a:t>
                      </a:r>
                      <a:r>
                        <a:rPr kumimoji="0" lang="en-US" altLang="zh-CN" sz="3200" b="1" i="1" u="none" strike="noStrike" cap="none" normalizeH="0" baseline="0" dirty="0" smtClean="0">
                          <a:ln>
                            <a:noFill/>
                          </a:ln>
                          <a:solidFill>
                            <a:srgbClr val="000000"/>
                          </a:solidFill>
                          <a:effectLst/>
                          <a:latin typeface="Arial" charset="0"/>
                          <a:ea typeface="Arial" charset="0"/>
                          <a:cs typeface="Arial" charset="0"/>
                        </a:rPr>
                        <a:t> </a:t>
                      </a:r>
                      <a:r>
                        <a:rPr kumimoji="0" lang="en-US" altLang="zh-CN" sz="3200" b="1" i="1" u="none" strike="noStrike" cap="none" normalizeH="0" baseline="0" dirty="0" err="1" smtClean="0">
                          <a:ln>
                            <a:noFill/>
                          </a:ln>
                          <a:solidFill>
                            <a:srgbClr val="000000"/>
                          </a:solidFill>
                          <a:effectLst/>
                          <a:latin typeface="Arial" charset="0"/>
                          <a:ea typeface="Arial" charset="0"/>
                          <a:cs typeface="Arial" charset="0"/>
                        </a:rPr>
                        <a:t>өнгөрөхүй</a:t>
                      </a:r>
                      <a:r>
                        <a:rPr kumimoji="0" lang="en-US" altLang="zh-CN" sz="3200" b="1" i="1" u="none" strike="noStrike" cap="none" normalizeH="0" baseline="0" dirty="0" smtClean="0">
                          <a:ln>
                            <a:noFill/>
                          </a:ln>
                          <a:solidFill>
                            <a:srgbClr val="000000"/>
                          </a:solidFill>
                          <a:effectLst/>
                          <a:latin typeface="Arial" charset="0"/>
                          <a:ea typeface="Arial" charset="0"/>
                          <a:cs typeface="Arial" charset="0"/>
                        </a:rPr>
                        <a:t> </a:t>
                      </a:r>
                      <a:endParaRPr kumimoji="0" lang="en-US" altLang="zh-CN" sz="3200" b="1" i="1" u="none" strike="noStrike" cap="none" normalizeH="0" baseline="0" dirty="0">
                        <a:ln>
                          <a:noFill/>
                        </a:ln>
                        <a:solidFill>
                          <a:srgbClr val="000000"/>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smtClean="0">
                          <a:ln>
                            <a:noFill/>
                          </a:ln>
                          <a:solidFill>
                            <a:srgbClr val="000000"/>
                          </a:solidFill>
                          <a:effectLst/>
                          <a:latin typeface="Arial" charset="0"/>
                          <a:ea typeface="Arial" charset="0"/>
                          <a:cs typeface="Arial" charset="0"/>
                        </a:rPr>
                        <a:t>(</a:t>
                      </a:r>
                      <a:r>
                        <a:rPr kumimoji="0" lang="en-US" altLang="zh-CN" sz="3200" b="1" i="1" u="none" strike="noStrike" cap="none" normalizeH="0" baseline="0" dirty="0" err="1" smtClean="0">
                          <a:ln>
                            <a:noFill/>
                          </a:ln>
                          <a:solidFill>
                            <a:srgbClr val="000000"/>
                          </a:solidFill>
                          <a:effectLst/>
                          <a:latin typeface="Arial" charset="0"/>
                          <a:ea typeface="Arial" charset="0"/>
                          <a:cs typeface="Arial" charset="0"/>
                        </a:rPr>
                        <a:t>Еврейн</a:t>
                      </a:r>
                      <a:r>
                        <a:rPr kumimoji="0" lang="en-US" altLang="zh-CN" sz="3200" b="1" i="1" u="none" strike="noStrike" cap="none" normalizeH="0" baseline="0" dirty="0" smtClean="0">
                          <a:ln>
                            <a:noFill/>
                          </a:ln>
                          <a:solidFill>
                            <a:srgbClr val="000000"/>
                          </a:solidFill>
                          <a:effectLst/>
                          <a:latin typeface="Arial" charset="0"/>
                          <a:ea typeface="Arial" charset="0"/>
                          <a:cs typeface="Arial" charset="0"/>
                        </a:rPr>
                        <a:t>)</a:t>
                      </a:r>
                      <a:endParaRPr kumimoji="0" lang="en-US" altLang="zh-CN" sz="5400" b="0" i="0" u="none" strike="noStrike" cap="none" normalizeH="0" baseline="0" dirty="0">
                        <a:ln>
                          <a:noFill/>
                        </a:ln>
                        <a:solidFill>
                          <a:schemeClr val="tx1"/>
                        </a:solidFill>
                        <a:effectLst/>
                        <a:latin typeface="Arial" charset="0"/>
                        <a:ea typeface="Arial" charset="0"/>
                        <a:cs typeface="Arial" charset="0"/>
                      </a:endParaRPr>
                    </a:p>
                  </a:txBody>
                  <a:tcPr marT="45717" marB="45717"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x-none" altLang="zh-CN" sz="3200" b="1" i="1" u="none" strike="noStrike" cap="none" normalizeH="0" baseline="0" dirty="0" smtClean="0">
                          <a:ln>
                            <a:noFill/>
                          </a:ln>
                          <a:solidFill>
                            <a:srgbClr val="000000"/>
                          </a:solidFill>
                          <a:effectLst/>
                          <a:latin typeface="Arial" charset="0"/>
                          <a:ea typeface="Arial" charset="0"/>
                          <a:cs typeface="Arial" charset="0"/>
                        </a:rPr>
                        <a:t>Эзэний зоог</a:t>
                      </a:r>
                      <a:r>
                        <a:rPr kumimoji="0" lang="en-US" altLang="zh-CN" sz="3200" b="1" i="1" u="none" strike="noStrike" cap="none" normalizeH="0" baseline="0" dirty="0" smtClean="0">
                          <a:ln>
                            <a:noFill/>
                          </a:ln>
                          <a:solidFill>
                            <a:srgbClr val="000000"/>
                          </a:solidFill>
                          <a:effectLst/>
                          <a:latin typeface="Arial" charset="0"/>
                          <a:ea typeface="Arial" charset="0"/>
                          <a:cs typeface="Arial" charset="0"/>
                        </a:rPr>
                        <a:t> </a:t>
                      </a:r>
                      <a:endParaRPr kumimoji="0" lang="en-US" altLang="zh-CN" sz="3200" b="1" i="1" u="none" strike="noStrike" cap="none" normalizeH="0" baseline="0" dirty="0">
                        <a:ln>
                          <a:noFill/>
                        </a:ln>
                        <a:solidFill>
                          <a:srgbClr val="000000"/>
                        </a:solidFill>
                        <a:effectLst/>
                        <a:latin typeface="Arial"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smtClean="0">
                          <a:ln>
                            <a:noFill/>
                          </a:ln>
                          <a:solidFill>
                            <a:srgbClr val="000000"/>
                          </a:solidFill>
                          <a:effectLst/>
                          <a:latin typeface="Arial" charset="0"/>
                          <a:ea typeface="Arial" charset="0"/>
                          <a:cs typeface="Arial" charset="0"/>
                        </a:rPr>
                        <a:t>(</a:t>
                      </a:r>
                      <a:r>
                        <a:rPr kumimoji="0" lang="en-US" altLang="zh-CN" sz="3200" b="1" i="1" u="none" strike="noStrike" cap="none" normalizeH="0" baseline="0" dirty="0" err="1" smtClean="0">
                          <a:ln>
                            <a:noFill/>
                          </a:ln>
                          <a:solidFill>
                            <a:srgbClr val="000000"/>
                          </a:solidFill>
                          <a:effectLst/>
                          <a:latin typeface="Arial" charset="0"/>
                          <a:ea typeface="Arial" charset="0"/>
                          <a:cs typeface="Arial" charset="0"/>
                        </a:rPr>
                        <a:t>Христэч</a:t>
                      </a:r>
                      <a:r>
                        <a:rPr kumimoji="0" lang="en-US" altLang="zh-CN" sz="3200" b="1" i="1" u="none" strike="noStrike" cap="none" normalizeH="0" baseline="0" dirty="0" smtClean="0">
                          <a:ln>
                            <a:noFill/>
                          </a:ln>
                          <a:solidFill>
                            <a:srgbClr val="000000"/>
                          </a:solidFill>
                          <a:effectLst/>
                          <a:latin typeface="Arial" charset="0"/>
                          <a:ea typeface="Arial" charset="0"/>
                          <a:cs typeface="Arial" charset="0"/>
                        </a:rPr>
                        <a:t>)</a:t>
                      </a:r>
                      <a:endParaRPr kumimoji="0" lang="en-US" altLang="zh-CN" sz="3600" b="0" i="0" u="none" strike="noStrike" cap="none" normalizeH="0" baseline="0" dirty="0">
                        <a:ln>
                          <a:noFill/>
                        </a:ln>
                        <a:solidFill>
                          <a:schemeClr val="tx1"/>
                        </a:solidFill>
                        <a:effectLst/>
                        <a:latin typeface="Arial" charset="0"/>
                        <a:ea typeface="Arial" charset="0"/>
                        <a:cs typeface="Arial" charset="0"/>
                      </a:endParaRPr>
                    </a:p>
                  </a:txBody>
                  <a:tcPr marT="45717" marB="45717"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10698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err="1" smtClean="0">
                          <a:ln>
                            <a:noFill/>
                          </a:ln>
                          <a:solidFill>
                            <a:schemeClr val="tx1"/>
                          </a:solidFill>
                          <a:effectLst/>
                          <a:latin typeface="Arial" charset="0"/>
                          <a:ea typeface="Arial" charset="0"/>
                          <a:cs typeface="Arial" charset="0"/>
                        </a:rPr>
                        <a:t>Гадагш</a:t>
                      </a:r>
                      <a:endParaRPr kumimoji="0" lang="en-US" altLang="zh-CN" sz="4000" b="0" i="1" u="none" strike="noStrike" cap="none" normalizeH="0" baseline="0" dirty="0">
                        <a:ln>
                          <a:noFill/>
                        </a:ln>
                        <a:solidFill>
                          <a:schemeClr val="tx1"/>
                        </a:solidFill>
                        <a:effectLst/>
                        <a:latin typeface="Arial" charset="0"/>
                        <a:ea typeface="Arial" charset="0"/>
                        <a:cs typeface="Arial" charset="0"/>
                      </a:endParaRPr>
                    </a:p>
                  </a:txBody>
                  <a:tcPr marT="45717" marB="45717"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Бүх</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гэр</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бүл</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оролцоно</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rPr>
                        <a:t>(</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Eг</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rPr>
                        <a:t>12:3-4, 16)</a:t>
                      </a:r>
                      <a:endParaRPr kumimoji="0" lang="en-US" altLang="zh-CN" sz="4000" b="0"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endParaRPr>
                    </a:p>
                  </a:txBody>
                  <a:tcPr marT="45717" marB="45717"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Нөхөрлөл</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ба</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нэгдэл</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rPr>
                        <a:t>(</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1Ко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rPr>
                        <a:t>11:17-22; 10:16-17)</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endParaRPr>
                    </a:p>
                  </a:txBody>
                  <a:tcPr marT="45717" marB="45717"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10683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err="1" smtClean="0">
                          <a:ln>
                            <a:noFill/>
                          </a:ln>
                          <a:solidFill>
                            <a:schemeClr val="tx1"/>
                          </a:solidFill>
                          <a:effectLst/>
                          <a:latin typeface="Arial" charset="0"/>
                          <a:ea typeface="Arial" charset="0"/>
                          <a:cs typeface="Arial" charset="0"/>
                        </a:rPr>
                        <a:t>Арагш</a:t>
                      </a:r>
                      <a:endParaRPr kumimoji="0" lang="en-US" altLang="zh-CN" sz="4000" b="0" i="1" u="none" strike="noStrike" cap="none" normalizeH="0" baseline="0" dirty="0">
                        <a:ln>
                          <a:noFill/>
                        </a:ln>
                        <a:solidFill>
                          <a:schemeClr val="tx1"/>
                        </a:solidFill>
                        <a:effectLst/>
                        <a:latin typeface="Arial" charset="0"/>
                        <a:ea typeface="Arial" charset="0"/>
                        <a:cs typeface="Arial" charset="0"/>
                      </a:endParaRPr>
                    </a:p>
                  </a:txBody>
                  <a:tcPr marT="45717" marB="45717"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Египетээс</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чөлөөлөгдөлт</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rPr>
                        <a:t>(</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Eг</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rPr>
                        <a:t>12:31-42)</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endParaRPr>
                    </a:p>
                  </a:txBody>
                  <a:tcPr marT="45717" marB="45717"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Гэмээс</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чөлөөлөгдөлт</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rPr>
                        <a:t>(</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1Ко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rPr>
                        <a:t>11:23-25)</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endParaRPr>
                    </a:p>
                  </a:txBody>
                  <a:tcPr marT="45717" marB="45717" horzOverflow="overflow">
                    <a:lnL>
                      <a:noFill/>
                    </a:lnL>
                    <a:lnR>
                      <a:noFill/>
                    </a:lnR>
                    <a:lnT>
                      <a:noFill/>
                    </a:lnT>
                    <a:lnB>
                      <a:noFill/>
                    </a:lnB>
                    <a:lnTlToBr>
                      <a:noFill/>
                    </a:lnTlToBr>
                    <a:lnBlToTr>
                      <a:noFill/>
                    </a:lnBlToTr>
                    <a:noFill/>
                  </a:tcPr>
                </a:tc>
              </a:tr>
              <a:tr h="10698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err="1" smtClean="0">
                          <a:ln>
                            <a:noFill/>
                          </a:ln>
                          <a:solidFill>
                            <a:schemeClr val="tx1"/>
                          </a:solidFill>
                          <a:effectLst/>
                          <a:latin typeface="Arial" charset="0"/>
                          <a:ea typeface="Arial" charset="0"/>
                          <a:cs typeface="Arial" charset="0"/>
                        </a:rPr>
                        <a:t>Урагш</a:t>
                      </a:r>
                      <a:endParaRPr kumimoji="0" lang="en-US" altLang="zh-CN" sz="4000" b="0" i="1" u="none" strike="noStrike" cap="none" normalizeH="0" baseline="0" dirty="0">
                        <a:ln>
                          <a:noFill/>
                        </a:ln>
                        <a:solidFill>
                          <a:schemeClr val="tx1"/>
                        </a:solidFill>
                        <a:effectLst/>
                        <a:latin typeface="Arial" charset="0"/>
                        <a:ea typeface="Arial" charset="0"/>
                        <a:cs typeface="Arial" charset="0"/>
                      </a:endParaRPr>
                    </a:p>
                  </a:txBody>
                  <a:tcPr marT="45717" marB="45717"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Мессиагийн</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үеийг</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хүлээх</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rPr>
                        <a:t>(</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Eзк</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rPr>
                        <a:t>45:21)</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endParaRPr>
                    </a:p>
                  </a:txBody>
                  <a:tcPr marT="45717" marB="45717"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Христийн</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ирэлтийг</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найдан</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хүлээх</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(1Ко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rPr>
                        <a:t>11:26; </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Mk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rPr>
                        <a:t>14:25)</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endParaRPr>
                    </a:p>
                  </a:txBody>
                  <a:tcPr marT="45717" marB="45717" horzOverflow="overflow">
                    <a:lnL>
                      <a:noFill/>
                    </a:lnL>
                    <a:lnR>
                      <a:noFill/>
                    </a:lnR>
                    <a:lnT>
                      <a:noFill/>
                    </a:lnT>
                    <a:lnB>
                      <a:noFill/>
                    </a:lnB>
                    <a:lnTlToBr>
                      <a:noFill/>
                    </a:lnTlToBr>
                    <a:lnBlToTr>
                      <a:noFill/>
                    </a:lnBlToTr>
                    <a:noFill/>
                  </a:tcPr>
                </a:tc>
              </a:tr>
              <a:tr h="10683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err="1" smtClean="0">
                          <a:ln>
                            <a:noFill/>
                          </a:ln>
                          <a:solidFill>
                            <a:schemeClr val="tx1"/>
                          </a:solidFill>
                          <a:effectLst/>
                          <a:latin typeface="Arial" charset="0"/>
                          <a:ea typeface="Arial" charset="0"/>
                          <a:cs typeface="Arial" charset="0"/>
                        </a:rPr>
                        <a:t>Дотогш</a:t>
                      </a:r>
                      <a:endParaRPr kumimoji="0" lang="en-US" altLang="zh-CN" sz="4000" b="0" i="1" u="none" strike="noStrike" cap="none" normalizeH="0" baseline="0" dirty="0">
                        <a:ln>
                          <a:noFill/>
                        </a:ln>
                        <a:solidFill>
                          <a:schemeClr val="tx1"/>
                        </a:solidFill>
                        <a:effectLst/>
                        <a:latin typeface="Arial" charset="0"/>
                        <a:ea typeface="Arial" charset="0"/>
                        <a:cs typeface="Arial" charset="0"/>
                      </a:endParaRPr>
                    </a:p>
                  </a:txBody>
                  <a:tcPr marT="45717" marB="45717"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Бузар</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муу</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эсвэл</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хөрөнгөнөөс</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гэрээ</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цэвэрлэх</a:t>
                      </a:r>
                      <a:r>
                        <a:rPr kumimoji="0" lang="en-US" altLang="zh-CN" sz="2400" b="0"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rPr>
                        <a:t>(</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Eг</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rPr>
                        <a:t>12:8, 15)</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endParaRPr>
                    </a:p>
                  </a:txBody>
                  <a:tcPr marT="45717" marB="45717"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Өөрийн</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гэм</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нүглийг</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шалгаж</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үзэх</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1Ко 11</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rPr>
                        <a:t>:27-32;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Arial" charset="0"/>
                          <a:ea typeface="Arial" charset="0"/>
                          <a:cs typeface="Arial" charset="0"/>
                        </a:rPr>
                        <a:t>хар</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Arial" charset="0"/>
                          <a:ea typeface="Arial" charset="0"/>
                          <a:cs typeface="Arial" charset="0"/>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rPr>
                        <a:t>5:6-8)</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charset="0"/>
                        <a:ea typeface="Arial" charset="0"/>
                        <a:cs typeface="Arial" charset="0"/>
                      </a:endParaRPr>
                    </a:p>
                  </a:txBody>
                  <a:tcPr marT="45717" marB="45717"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23927" name="Rectangle 50"/>
          <p:cNvSpPr>
            <a:spLocks noChangeArrowheads="1"/>
          </p:cNvSpPr>
          <p:nvPr/>
        </p:nvSpPr>
        <p:spPr bwMode="auto">
          <a:xfrm>
            <a:off x="0" y="4151313"/>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zh-CN" sz="1100">
                <a:latin typeface="Times" charset="0"/>
                <a:ea typeface="宋体" charset="0"/>
                <a:cs typeface="宋体" charset="0"/>
              </a:rPr>
              <a:t/>
            </a:r>
            <a:br>
              <a:rPr lang="en-US" altLang="zh-CN" sz="1100">
                <a:latin typeface="Times" charset="0"/>
                <a:ea typeface="宋体" charset="0"/>
                <a:cs typeface="宋体" charset="0"/>
              </a:rPr>
            </a:br>
            <a:endParaRPr lang="en-US" altLang="zh-CN">
              <a:latin typeface="Arial" charset="0"/>
              <a:ea typeface="宋体" charset="0"/>
              <a:cs typeface="宋体" charset="0"/>
            </a:endParaRPr>
          </a:p>
        </p:txBody>
      </p:sp>
      <p:sp>
        <p:nvSpPr>
          <p:cNvPr id="123928" name="Text Box 54"/>
          <p:cNvSpPr txBox="1">
            <a:spLocks noChangeArrowheads="1"/>
          </p:cNvSpPr>
          <p:nvPr/>
        </p:nvSpPr>
        <p:spPr bwMode="auto">
          <a:xfrm>
            <a:off x="5181600" y="90488"/>
            <a:ext cx="25908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sz="1800">
                <a:solidFill>
                  <a:srgbClr val="DDDDDD"/>
                </a:solidFill>
              </a:rPr>
              <a:t>(“David Watson, </a:t>
            </a:r>
            <a:r>
              <a:rPr lang="en-US" sz="1800" i="1">
                <a:solidFill>
                  <a:srgbClr val="DDDDDD"/>
                </a:solidFill>
              </a:rPr>
              <a:t>I Believe in the Holy Spirit” номноос</a:t>
            </a:r>
            <a:r>
              <a:rPr lang="en-US" sz="1800">
                <a:solidFill>
                  <a:srgbClr val="DDDDDD"/>
                </a:solidFill>
              </a:rPr>
              <a:t>)</a:t>
            </a:r>
          </a:p>
        </p:txBody>
      </p:sp>
      <p:sp>
        <p:nvSpPr>
          <p:cNvPr id="123929" name="Text Box 5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143</a:t>
            </a:r>
          </a:p>
        </p:txBody>
      </p:sp>
      <p:pic>
        <p:nvPicPr>
          <p:cNvPr id="123930" name="Picture 56" descr="j02386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14488"/>
            <a:ext cx="11430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32256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322563"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685800" y="609600"/>
            <a:ext cx="7239000" cy="1143000"/>
          </a:xfrm>
        </p:spPr>
        <p:txBody>
          <a:bodyPr/>
          <a:lstStyle/>
          <a:p>
            <a:pPr eaLnBrk="1" hangingPunct="1">
              <a:defRPr/>
            </a:pPr>
            <a:r>
              <a:rPr lang="en-US" dirty="0" err="1" smtClean="0"/>
              <a:t>Матай</a:t>
            </a:r>
            <a:r>
              <a:rPr lang="en-US" dirty="0" smtClean="0"/>
              <a:t> 5:23-24</a:t>
            </a:r>
          </a:p>
        </p:txBody>
      </p:sp>
      <p:sp>
        <p:nvSpPr>
          <p:cNvPr id="324610" name="Rectangle 4"/>
          <p:cNvSpPr>
            <a:spLocks noChangeArrowheads="1"/>
          </p:cNvSpPr>
          <p:nvPr/>
        </p:nvSpPr>
        <p:spPr bwMode="auto">
          <a:xfrm>
            <a:off x="2133600" y="2133600"/>
            <a:ext cx="7010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20000"/>
              </a:spcBef>
            </a:pPr>
            <a:r>
              <a:rPr lang="en-US" sz="3200" b="1">
                <a:solidFill>
                  <a:srgbClr val="000000"/>
                </a:solidFill>
                <a:latin typeface="Trebuchet MS" charset="0"/>
              </a:rPr>
              <a:t>»</a:t>
            </a:r>
            <a:r>
              <a:rPr lang="ru-RU" sz="3200" b="1">
                <a:solidFill>
                  <a:srgbClr val="000000"/>
                </a:solidFill>
                <a:latin typeface="Trebuchet MS" charset="0"/>
              </a:rPr>
              <a:t>Иймээс, хэрэв чи </a:t>
            </a:r>
          </a:p>
          <a:p>
            <a:pPr eaLnBrk="1" hangingPunct="1">
              <a:lnSpc>
                <a:spcPct val="90000"/>
              </a:lnSpc>
              <a:spcBef>
                <a:spcPct val="20000"/>
              </a:spcBef>
            </a:pPr>
            <a:r>
              <a:rPr lang="ru-RU" sz="3200" b="1">
                <a:solidFill>
                  <a:srgbClr val="000000"/>
                </a:solidFill>
                <a:latin typeface="Trebuchet MS" charset="0"/>
              </a:rPr>
              <a:t>тахилын ширээнд өргөл өргөх гэж байхдаа чиний эсрэг ямар нэг юм ах дүүд чинь байгааг санавал, өргөлөө тахилын ширээний өмнө орхиод замаараа буц. Эхлээд ах дүүтэйгээ эвлэр, дараа нь ирж өргөлөө өргө.</a:t>
            </a:r>
            <a:r>
              <a:rPr lang="en-US" sz="3200" b="1">
                <a:solidFill>
                  <a:srgbClr val="000000"/>
                </a:solidFill>
                <a:latin typeface="Trebuchet MS" charset="0"/>
              </a:rPr>
              <a:t> </a:t>
            </a:r>
            <a:r>
              <a:rPr lang="en-US" altLang="ja-JP" sz="3200" b="1">
                <a:solidFill>
                  <a:srgbClr val="000000"/>
                </a:solidFill>
                <a:latin typeface="Trebuchet MS" charset="0"/>
              </a:rPr>
              <a:t>"</a:t>
            </a:r>
            <a:endParaRPr lang="en-US" sz="3200" b="1">
              <a:solidFill>
                <a:srgbClr val="000000"/>
              </a:solidFill>
              <a:latin typeface="Trebuchet MS" charset="0"/>
            </a:endParaRPr>
          </a:p>
        </p:txBody>
      </p:sp>
      <p:sp>
        <p:nvSpPr>
          <p:cNvPr id="892934" name="Oval 6"/>
          <p:cNvSpPr>
            <a:spLocks noChangeArrowheads="1"/>
          </p:cNvSpPr>
          <p:nvPr/>
        </p:nvSpPr>
        <p:spPr bwMode="auto">
          <a:xfrm>
            <a:off x="1979613" y="2565400"/>
            <a:ext cx="3951287" cy="9144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a:solidFill>
                <a:srgbClr val="000000"/>
              </a:solidFill>
            </a:endParaRPr>
          </a:p>
        </p:txBody>
      </p:sp>
      <p:sp>
        <p:nvSpPr>
          <p:cNvPr id="892935" name="Text Box 7"/>
          <p:cNvSpPr txBox="1">
            <a:spLocks noChangeArrowheads="1"/>
          </p:cNvSpPr>
          <p:nvPr/>
        </p:nvSpPr>
        <p:spPr bwMode="auto">
          <a:xfrm>
            <a:off x="5867400" y="1341438"/>
            <a:ext cx="933450" cy="1708150"/>
          </a:xfrm>
          <a:prstGeom prst="rect">
            <a:avLst/>
          </a:prstGeom>
          <a:noFill/>
          <a:ln>
            <a:noFill/>
          </a:ln>
          <a:effectLst/>
          <a:extLst/>
        </p:spPr>
        <p:txBody>
          <a:bodyPr wrap="none">
            <a:spAutoFit/>
          </a:bodyPr>
          <a:lstStyle/>
          <a:p>
            <a:pPr>
              <a:defRPr/>
            </a:pPr>
            <a:r>
              <a:rPr lang="en-US" sz="10600" dirty="0">
                <a:solidFill>
                  <a:srgbClr val="FF0000"/>
                </a:solidFill>
                <a:latin typeface="Tahoma" charset="-52"/>
                <a:ea typeface="+mn-ea"/>
                <a:cs typeface="+mn-cs"/>
              </a:rPr>
              <a:t>?</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2934"/>
                                        </p:tgtEl>
                                        <p:attrNameLst>
                                          <p:attrName>style.visibility</p:attrName>
                                        </p:attrNameLst>
                                      </p:cBhvr>
                                      <p:to>
                                        <p:strVal val="visible"/>
                                      </p:to>
                                    </p:set>
                                    <p:animEffect transition="in" filter="wipe(left)">
                                      <p:cBhvr>
                                        <p:cTn id="7" dur="500"/>
                                        <p:tgtEl>
                                          <p:spTgt spid="89293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92935">
                                            <p:txEl>
                                              <p:pRg st="0" end="0"/>
                                            </p:txEl>
                                          </p:spTgt>
                                        </p:tgtEl>
                                        <p:attrNameLst>
                                          <p:attrName>style.visibility</p:attrName>
                                        </p:attrNameLst>
                                      </p:cBhvr>
                                      <p:to>
                                        <p:strVal val="visible"/>
                                      </p:to>
                                    </p:set>
                                    <p:animEffect transition="in" filter="wipe(left)">
                                      <p:cBhvr>
                                        <p:cTn id="11" dur="500"/>
                                        <p:tgtEl>
                                          <p:spTgt spid="8929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4" grpId="0" animBg="1"/>
      <p:bldP spid="892935" grpId="0" build="p"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32665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326659"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3" descr="Ominous Sky Wallpaper with Cross and Thor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Title 1"/>
          <p:cNvSpPr>
            <a:spLocks noGrp="1"/>
          </p:cNvSpPr>
          <p:nvPr>
            <p:ph type="ctrTitle" idx="4294967295"/>
          </p:nvPr>
        </p:nvSpPr>
        <p:spPr>
          <a:xfrm>
            <a:off x="0" y="5949950"/>
            <a:ext cx="9144000" cy="704850"/>
          </a:xfrm>
          <a:effectLst>
            <a:outerShdw blurRad="63500" dist="35921" dir="2700000" algn="ctr" rotWithShape="0">
              <a:srgbClr val="000000">
                <a:alpha val="74998"/>
              </a:srgbClr>
            </a:outerShdw>
          </a:effectLst>
        </p:spPr>
        <p:txBody>
          <a:bodyPr/>
          <a:lstStyle/>
          <a:p>
            <a:pPr algn="l" eaLnBrk="1" hangingPunct="1">
              <a:defRPr/>
            </a:pPr>
            <a:r>
              <a:rPr lang="en-US" sz="3200" i="1" dirty="0">
                <a:solidFill>
                  <a:schemeClr val="bg1"/>
                </a:solidFill>
                <a:latin typeface="Aramis Regular" charset="0"/>
                <a:ea typeface="ＭＳ Ｐゴシック" charset="0"/>
                <a:cs typeface="ＭＳ Ｐゴシック" charset="0"/>
              </a:rPr>
              <a:t>I.  </a:t>
            </a:r>
            <a:r>
              <a:rPr lang="en-US" sz="3200" i="1" dirty="0" err="1">
                <a:solidFill>
                  <a:schemeClr val="bg1"/>
                </a:solidFill>
                <a:latin typeface="Aramis Regular" charset="0"/>
                <a:ea typeface="ＭＳ Ｐゴシック" charset="0"/>
                <a:cs typeface="ＭＳ Ｐゴシック" charset="0"/>
              </a:rPr>
              <a:t>Бусад</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итгэгчидтэй</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харилцах</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харилцааг</a:t>
            </a:r>
            <a:r>
              <a:rPr lang="en-US" sz="3200" i="1" dirty="0">
                <a:solidFill>
                  <a:schemeClr val="bg1"/>
                </a:solidFill>
                <a:latin typeface="Aramis Regular" charset="0"/>
                <a:ea typeface="ＭＳ Ｐゴシック" charset="0"/>
                <a:cs typeface="ＭＳ Ｐゴシック" charset="0"/>
              </a:rPr>
              <a:t> </a:t>
            </a:r>
            <a:r>
              <a:rPr lang="en-US" sz="4000" i="1" dirty="0" err="1">
                <a:solidFill>
                  <a:srgbClr val="FFFF00"/>
                </a:solidFill>
                <a:latin typeface="Aramis Regular" charset="0"/>
                <a:ea typeface="ＭＳ Ｐゴシック" charset="0"/>
                <a:cs typeface="ＭＳ Ｐゴシック" charset="0"/>
              </a:rPr>
              <a:t>гадагш</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харах</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гэж</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үзнэ</a:t>
            </a:r>
            <a:endParaRPr lang="en-US" sz="3600" dirty="0">
              <a:latin typeface="Calibri" charset="0"/>
              <a:ea typeface="ＭＳ Ｐゴシック" charset="0"/>
              <a:cs typeface="ＭＳ Ｐゴシック" charset="0"/>
            </a:endParaRPr>
          </a:p>
        </p:txBody>
      </p:sp>
      <p:sp>
        <p:nvSpPr>
          <p:cNvPr id="177156"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err="1">
                <a:solidFill>
                  <a:srgbClr val="FFFFFF"/>
                </a:solidFill>
                <a:latin typeface="Aramis Regular" charset="0"/>
              </a:rPr>
              <a:t>Дөрвөн</a:t>
            </a:r>
            <a:r>
              <a:rPr lang="en-US" sz="3600" i="1" dirty="0">
                <a:solidFill>
                  <a:srgbClr val="FFFFFF"/>
                </a:solidFill>
                <a:latin typeface="Aramis Regular" charset="0"/>
              </a:rPr>
              <a:t> </a:t>
            </a:r>
            <a:r>
              <a:rPr lang="en-US" sz="3600" i="1" dirty="0" err="1">
                <a:solidFill>
                  <a:srgbClr val="FFFFFF"/>
                </a:solidFill>
                <a:latin typeface="Aramis Regular" charset="0"/>
              </a:rPr>
              <a:t>Чиглэл</a:t>
            </a:r>
            <a:endParaRPr lang="en-US" sz="4000" dirty="0">
              <a:solidFill>
                <a:srgbClr val="000000"/>
              </a:solidFill>
              <a:latin typeface="Calibri" charset="0"/>
            </a:endParaRPr>
          </a:p>
        </p:txBody>
      </p:sp>
      <p:sp>
        <p:nvSpPr>
          <p:cNvPr id="328708"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177158" name="Text Box 6"/>
          <p:cNvSpPr txBox="1">
            <a:spLocks noChangeArrowheads="1"/>
          </p:cNvSpPr>
          <p:nvPr/>
        </p:nvSpPr>
        <p:spPr bwMode="auto">
          <a:xfrm rot="16200000">
            <a:off x="3565525" y="814388"/>
            <a:ext cx="21050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Гадагш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3" descr="Ominous Sky Wallpaper with Cross and Thor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5" name="Title 1"/>
          <p:cNvSpPr>
            <a:spLocks noGrp="1"/>
          </p:cNvSpPr>
          <p:nvPr>
            <p:ph type="ctrTitle" idx="4294967295"/>
          </p:nvPr>
        </p:nvSpPr>
        <p:spPr>
          <a:xfrm>
            <a:off x="0" y="5949950"/>
            <a:ext cx="9144000" cy="704850"/>
          </a:xfrm>
          <a:effectLst>
            <a:outerShdw blurRad="63500" dist="35921" dir="2700000" algn="ctr" rotWithShape="0">
              <a:srgbClr val="000000">
                <a:alpha val="74998"/>
              </a:srgbClr>
            </a:outerShdw>
          </a:effectLst>
        </p:spPr>
        <p:txBody>
          <a:bodyPr/>
          <a:lstStyle/>
          <a:p>
            <a:pPr algn="l" eaLnBrk="1" hangingPunct="1">
              <a:defRPr/>
            </a:pPr>
            <a:r>
              <a:rPr lang="en-US" sz="3200" i="1" dirty="0">
                <a:solidFill>
                  <a:schemeClr val="bg1"/>
                </a:solidFill>
                <a:latin typeface="Aramis Regular" charset="0"/>
                <a:ea typeface="ＭＳ Ｐゴシック" charset="0"/>
                <a:cs typeface="ＭＳ Ｐゴシック" charset="0"/>
              </a:rPr>
              <a:t>II.  </a:t>
            </a:r>
            <a:r>
              <a:rPr lang="en-US" sz="3200" i="1" dirty="0" err="1" smtClean="0">
                <a:solidFill>
                  <a:schemeClr val="bg1"/>
                </a:solidFill>
                <a:latin typeface="Aramis Regular" charset="0"/>
                <a:ea typeface="ＭＳ Ｐゴシック" charset="0"/>
                <a:cs typeface="ＭＳ Ｐゴシック" charset="0"/>
              </a:rPr>
              <a:t>Таны</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төлөөх</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Христийн</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үхэл</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рүү</a:t>
            </a:r>
            <a:r>
              <a:rPr lang="en-US" sz="3200" i="1" dirty="0" smtClean="0">
                <a:solidFill>
                  <a:schemeClr val="bg1"/>
                </a:solidFill>
                <a:latin typeface="Aramis Regular" charset="0"/>
                <a:ea typeface="ＭＳ Ｐゴシック" charset="0"/>
                <a:cs typeface="ＭＳ Ｐゴシック" charset="0"/>
              </a:rPr>
              <a:t> </a:t>
            </a:r>
            <a:r>
              <a:rPr lang="en-US" sz="4000" i="1" dirty="0" err="1" smtClean="0">
                <a:solidFill>
                  <a:srgbClr val="FFFF00"/>
                </a:solidFill>
                <a:latin typeface="Aramis Regular" charset="0"/>
                <a:ea typeface="ＭＳ Ｐゴシック" charset="0"/>
                <a:cs typeface="ＭＳ Ｐゴシック" charset="0"/>
              </a:rPr>
              <a:t>арагш</a:t>
            </a:r>
            <a:r>
              <a:rPr lang="en-US" sz="3200" i="1" dirty="0" smtClean="0">
                <a:solidFill>
                  <a:schemeClr val="bg1"/>
                </a:solidFill>
                <a:latin typeface="Aramis Regular" charset="0"/>
                <a:ea typeface="ＭＳ Ｐゴシック" charset="0"/>
                <a:cs typeface="ＭＳ Ｐゴシック" charset="0"/>
              </a:rPr>
              <a:t> </a:t>
            </a:r>
            <a:r>
              <a:rPr lang="x-none" sz="3200" i="1" dirty="0" smtClean="0">
                <a:solidFill>
                  <a:schemeClr val="bg1"/>
                </a:solidFill>
                <a:latin typeface="Aramis Regular" charset="0"/>
                <a:ea typeface="ＭＳ Ｐゴシック" charset="0"/>
                <a:cs typeface="ＭＳ Ｐゴシック" charset="0"/>
              </a:rPr>
              <a:t>харна</a:t>
            </a:r>
            <a:endParaRPr lang="en-US" sz="3600" dirty="0">
              <a:latin typeface="Calibri" charset="0"/>
              <a:ea typeface="ＭＳ Ｐゴシック" charset="0"/>
              <a:cs typeface="ＭＳ Ｐゴシック" charset="0"/>
            </a:endParaRPr>
          </a:p>
        </p:txBody>
      </p:sp>
      <p:sp>
        <p:nvSpPr>
          <p:cNvPr id="274436"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err="1">
                <a:solidFill>
                  <a:srgbClr val="FFFFFF"/>
                </a:solidFill>
                <a:latin typeface="Aramis Regular" charset="0"/>
              </a:rPr>
              <a:t>Дөрвөн</a:t>
            </a:r>
            <a:r>
              <a:rPr lang="en-US" sz="3600" i="1" dirty="0">
                <a:solidFill>
                  <a:srgbClr val="FFFFFF"/>
                </a:solidFill>
                <a:latin typeface="Aramis Regular" charset="0"/>
              </a:rPr>
              <a:t> </a:t>
            </a:r>
            <a:r>
              <a:rPr lang="en-US" sz="3600" i="1" dirty="0" err="1">
                <a:solidFill>
                  <a:srgbClr val="FFFFFF"/>
                </a:solidFill>
                <a:latin typeface="Aramis Regular" charset="0"/>
              </a:rPr>
              <a:t>Чиглэл</a:t>
            </a:r>
            <a:endParaRPr lang="en-US" sz="4000" dirty="0">
              <a:solidFill>
                <a:srgbClr val="000000"/>
              </a:solidFill>
              <a:latin typeface="Calibri" charset="0"/>
            </a:endParaRPr>
          </a:p>
        </p:txBody>
      </p:sp>
      <p:sp>
        <p:nvSpPr>
          <p:cNvPr id="330756"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4438" name="Text Box 6"/>
          <p:cNvSpPr txBox="1">
            <a:spLocks noChangeArrowheads="1"/>
          </p:cNvSpPr>
          <p:nvPr/>
        </p:nvSpPr>
        <p:spPr bwMode="auto">
          <a:xfrm rot="16200000">
            <a:off x="3565525" y="977900"/>
            <a:ext cx="21050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Гадагш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330758" name="AutoShape 8"/>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4441" name="Text Box 9"/>
          <p:cNvSpPr txBox="1">
            <a:spLocks noChangeArrowheads="1"/>
          </p:cNvSpPr>
          <p:nvPr/>
        </p:nvSpPr>
        <p:spPr bwMode="auto">
          <a:xfrm>
            <a:off x="2411413" y="2270125"/>
            <a:ext cx="19018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Арагш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2" descr="Body-Bloo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4"/>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dirty="0" smtClean="0">
                <a:solidFill>
                  <a:schemeClr val="bg1"/>
                </a:solidFill>
              </a:rPr>
              <a:t>1Коринт 11</a:t>
            </a:r>
            <a:r>
              <a:rPr lang="en-US" u="sng" dirty="0">
                <a:solidFill>
                  <a:schemeClr val="bg1"/>
                </a:solidFill>
              </a:rPr>
              <a:t>:23-25</a:t>
            </a:r>
          </a:p>
        </p:txBody>
      </p:sp>
      <p:sp>
        <p:nvSpPr>
          <p:cNvPr id="223237" name="Text Box 5"/>
          <p:cNvSpPr txBox="1">
            <a:spLocks noChangeArrowheads="1"/>
          </p:cNvSpPr>
          <p:nvPr/>
        </p:nvSpPr>
        <p:spPr bwMode="auto">
          <a:xfrm>
            <a:off x="365125" y="1143000"/>
            <a:ext cx="61880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2800" b="1" baseline="30000" dirty="0">
                <a:solidFill>
                  <a:srgbClr val="FFFFFF"/>
                </a:solidFill>
                <a:latin typeface="Arial" pitchFamily="-112" charset="0"/>
                <a:ea typeface="+mn-ea"/>
                <a:cs typeface="+mn-cs"/>
              </a:rPr>
              <a:t>23</a:t>
            </a:r>
            <a:r>
              <a:rPr lang="ru-RU" sz="2800" b="1" dirty="0" err="1">
                <a:solidFill>
                  <a:srgbClr val="FFFFFF"/>
                </a:solidFill>
                <a:latin typeface="Arial" pitchFamily="-112" charset="0"/>
                <a:ea typeface="+mn-ea"/>
                <a:cs typeface="+mn-cs"/>
              </a:rPr>
              <a:t>Учир</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нь</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Эзэнээс</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юу</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авсныгаа</a:t>
            </a:r>
            <a:r>
              <a:rPr lang="ru-RU" sz="2800" b="1" dirty="0">
                <a:solidFill>
                  <a:srgbClr val="FFFFFF"/>
                </a:solidFill>
                <a:latin typeface="Arial" pitchFamily="-112" charset="0"/>
                <a:ea typeface="+mn-ea"/>
                <a:cs typeface="+mn-cs"/>
              </a:rPr>
              <a:t> та нарт </a:t>
            </a:r>
            <a:r>
              <a:rPr lang="ru-RU" sz="2800" b="1" dirty="0" err="1">
                <a:solidFill>
                  <a:srgbClr val="FFFFFF"/>
                </a:solidFill>
                <a:latin typeface="Arial" pitchFamily="-112" charset="0"/>
                <a:ea typeface="+mn-ea"/>
                <a:cs typeface="+mn-cs"/>
              </a:rPr>
              <a:t>би</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дамжуулж</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өгсөн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Чухамхүү</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Түүний</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баригдсан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тэр</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шөнө</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Эзэн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Есүс</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талх</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аваад</a:t>
            </a:r>
            <a:r>
              <a:rPr lang="ru-RU" sz="2800" b="1" dirty="0">
                <a:solidFill>
                  <a:srgbClr val="FFFFFF"/>
                </a:solidFill>
                <a:latin typeface="Arial" pitchFamily="-112" charset="0"/>
                <a:ea typeface="+mn-ea"/>
                <a:cs typeface="+mn-cs"/>
              </a:rPr>
              <a:t>, </a:t>
            </a:r>
            <a:r>
              <a:rPr lang="ru-RU" sz="2800" b="1" baseline="30000" dirty="0">
                <a:solidFill>
                  <a:srgbClr val="FFFFFF"/>
                </a:solidFill>
                <a:latin typeface="Arial" pitchFamily="-112" charset="0"/>
                <a:ea typeface="+mn-ea"/>
                <a:cs typeface="+mn-cs"/>
              </a:rPr>
              <a:t>24</a:t>
            </a:r>
            <a:r>
              <a:rPr lang="ru-RU" sz="2800" b="1" dirty="0">
                <a:solidFill>
                  <a:srgbClr val="FFFFFF"/>
                </a:solidFill>
                <a:latin typeface="Arial" pitchFamily="-112" charset="0"/>
                <a:ea typeface="+mn-ea"/>
                <a:cs typeface="+mn-cs"/>
              </a:rPr>
              <a:t>талархлаа </a:t>
            </a:r>
            <a:r>
              <a:rPr lang="ru-RU" sz="2800" b="1" dirty="0" err="1">
                <a:solidFill>
                  <a:srgbClr val="FFFFFF"/>
                </a:solidFill>
                <a:latin typeface="Arial" pitchFamily="-112" charset="0"/>
                <a:ea typeface="+mn-ea"/>
                <a:cs typeface="+mn-cs"/>
              </a:rPr>
              <a:t>өргөж</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хуваагаад</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Энэ</a:t>
            </a:r>
            <a:r>
              <a:rPr lang="ru-RU" sz="2800" b="1" dirty="0">
                <a:solidFill>
                  <a:srgbClr val="FFFFFF"/>
                </a:solidFill>
                <a:latin typeface="Arial" pitchFamily="-112" charset="0"/>
                <a:ea typeface="+mn-ea"/>
                <a:cs typeface="+mn-cs"/>
              </a:rPr>
              <a:t> бол та </a:t>
            </a:r>
            <a:r>
              <a:rPr lang="ru-RU" sz="2800" b="1" dirty="0" err="1">
                <a:solidFill>
                  <a:srgbClr val="FFFFFF"/>
                </a:solidFill>
                <a:latin typeface="Arial" pitchFamily="-112" charset="0"/>
                <a:ea typeface="+mn-ea"/>
                <a:cs typeface="+mn-cs"/>
              </a:rPr>
              <a:t>нарын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төлөөх</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Миний</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бие</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мөн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Намайг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дурсан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үүнийг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үйлд</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гэв</a:t>
            </a:r>
            <a:r>
              <a:rPr lang="ru-RU" sz="2800" b="1" dirty="0">
                <a:solidFill>
                  <a:srgbClr val="FFFFFF"/>
                </a:solidFill>
                <a:latin typeface="Arial" pitchFamily="-112" charset="0"/>
                <a:ea typeface="+mn-ea"/>
                <a:cs typeface="+mn-cs"/>
              </a:rPr>
              <a:t>. </a:t>
            </a:r>
            <a:r>
              <a:rPr lang="ru-RU" sz="2800" b="1" baseline="30000" dirty="0">
                <a:solidFill>
                  <a:srgbClr val="FFFFFF"/>
                </a:solidFill>
                <a:latin typeface="Arial" pitchFamily="-112" charset="0"/>
                <a:ea typeface="+mn-ea"/>
                <a:cs typeface="+mn-cs"/>
              </a:rPr>
              <a:t>25</a:t>
            </a:r>
            <a:r>
              <a:rPr lang="ru-RU" sz="2800" b="1" dirty="0">
                <a:solidFill>
                  <a:srgbClr val="FFFFFF"/>
                </a:solidFill>
                <a:latin typeface="Arial" pitchFamily="-112" charset="0"/>
                <a:ea typeface="+mn-ea"/>
                <a:cs typeface="+mn-cs"/>
              </a:rPr>
              <a:t>Тэрчлэн </a:t>
            </a:r>
            <a:r>
              <a:rPr lang="ru-RU" sz="2800" b="1" dirty="0" err="1">
                <a:solidFill>
                  <a:srgbClr val="FFFFFF"/>
                </a:solidFill>
                <a:latin typeface="Arial" pitchFamily="-112" charset="0"/>
                <a:ea typeface="+mn-ea"/>
                <a:cs typeface="+mn-cs"/>
              </a:rPr>
              <a:t>зоогийн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дараа</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мөн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аяга</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авч</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Энэ</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аяга</a:t>
            </a:r>
            <a:r>
              <a:rPr lang="ru-RU" sz="2800" b="1" dirty="0">
                <a:solidFill>
                  <a:srgbClr val="FFFFFF"/>
                </a:solidFill>
                <a:latin typeface="Arial" pitchFamily="-112" charset="0"/>
                <a:ea typeface="+mn-ea"/>
                <a:cs typeface="+mn-cs"/>
              </a:rPr>
              <a:t> бол </a:t>
            </a:r>
            <a:r>
              <a:rPr lang="ru-RU" sz="2800" b="1" dirty="0" err="1">
                <a:solidFill>
                  <a:srgbClr val="FFFFFF"/>
                </a:solidFill>
                <a:latin typeface="Arial" pitchFamily="-112" charset="0"/>
                <a:ea typeface="+mn-ea"/>
                <a:cs typeface="+mn-cs"/>
              </a:rPr>
              <a:t>Миний</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цусаар</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тогтоогдох</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шинэ</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гэрээ</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мөн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Үүнээс</a:t>
            </a:r>
            <a:r>
              <a:rPr lang="ru-RU" sz="2800" b="1" dirty="0">
                <a:solidFill>
                  <a:srgbClr val="FFFFFF"/>
                </a:solidFill>
                <a:latin typeface="Arial" pitchFamily="-112" charset="0"/>
                <a:ea typeface="+mn-ea"/>
                <a:cs typeface="+mn-cs"/>
              </a:rPr>
              <a:t> та нар </a:t>
            </a:r>
            <a:r>
              <a:rPr lang="ru-RU" sz="2800" b="1" dirty="0" err="1">
                <a:solidFill>
                  <a:srgbClr val="FFFFFF"/>
                </a:solidFill>
                <a:latin typeface="Arial" pitchFamily="-112" charset="0"/>
                <a:ea typeface="+mn-ea"/>
                <a:cs typeface="+mn-cs"/>
              </a:rPr>
              <a:t>уух</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болгондоо</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Намайг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дурсан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үүнийг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үйлд</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гэсэн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юм</a:t>
            </a:r>
            <a:r>
              <a:rPr lang="ru-RU" sz="2800" b="1" dirty="0">
                <a:solidFill>
                  <a:srgbClr val="FFFFFF"/>
                </a:solidFill>
                <a:latin typeface="Arial" pitchFamily="-112" charset="0"/>
                <a:ea typeface="+mn-ea"/>
                <a:cs typeface="+mn-cs"/>
              </a:rPr>
              <a:t>.</a:t>
            </a:r>
            <a:r>
              <a:rPr lang="en-US" sz="2800" b="1" dirty="0">
                <a:solidFill>
                  <a:srgbClr val="FFFFFF"/>
                </a:solidFill>
                <a:latin typeface="Arial" pitchFamily="-112" charset="0"/>
                <a:ea typeface="+mn-ea"/>
                <a:cs typeface="+mn-cs"/>
              </a:rPr>
              <a:t> </a:t>
            </a:r>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2" descr="Passover"/>
          <p:cNvPicPr>
            <a:picLocks noChangeAspect="1" noChangeArrowheads="1"/>
          </p:cNvPicPr>
          <p:nvPr/>
        </p:nvPicPr>
        <p:blipFill>
          <a:blip r:embed="rId3">
            <a:extLst>
              <a:ext uri="{28A0092B-C50C-407E-A947-70E740481C1C}">
                <a14:useLocalDpi xmlns:a14="http://schemas.microsoft.com/office/drawing/2010/main" val="0"/>
              </a:ext>
            </a:extLst>
          </a:blip>
          <a:srcRect l="2303" r="52853"/>
          <a:stretch>
            <a:fillRect/>
          </a:stretch>
        </p:blipFill>
        <p:spPr bwMode="auto">
          <a:xfrm>
            <a:off x="7010400" y="0"/>
            <a:ext cx="213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0" name="Picture 3" descr="Passover"/>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0" y="0"/>
            <a:ext cx="240506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1" name="Rectangle 4"/>
          <p:cNvSpPr>
            <a:spLocks noGrp="1" noChangeArrowheads="1"/>
          </p:cNvSpPr>
          <p:nvPr>
            <p:ph type="title"/>
          </p:nvPr>
        </p:nvSpPr>
        <p:spPr>
          <a:xfrm>
            <a:off x="1828800" y="0"/>
            <a:ext cx="6324600" cy="1916113"/>
          </a:xfrm>
          <a:solidFill>
            <a:srgbClr val="0000FF"/>
          </a:solidFill>
        </p:spPr>
        <p:txBody>
          <a:bodyPr/>
          <a:lstStyle/>
          <a:p>
            <a:r>
              <a:rPr lang="en-US">
                <a:effectLst/>
                <a:latin typeface="Tahoma" charset="0"/>
                <a:ea typeface="ＭＳ Ｐゴシック" charset="0"/>
                <a:cs typeface="ＭＳ Ｐゴシック" charset="0"/>
              </a:rPr>
              <a:t>Дээгүүр Өнгөрөхүйн өнгөрсөн хугацаан дахь ач холбогдол</a:t>
            </a:r>
          </a:p>
        </p:txBody>
      </p:sp>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pic>
        <p:nvPicPr>
          <p:cNvPr id="336898" name="Picture 3" descr="Passover Cu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775" y="0"/>
            <a:ext cx="4721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899" name="Picture 5" descr="j02803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90600"/>
            <a:ext cx="2425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900" name="Picture 6" descr="j02803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700" y="990600"/>
            <a:ext cx="2425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901" name="Picture 7" descr="j02803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733800"/>
            <a:ext cx="2425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902" name="Picture 8" descr="j02803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700" y="3733800"/>
            <a:ext cx="2425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85" name="Text Box 9"/>
          <p:cNvSpPr txBox="1">
            <a:spLocks noChangeArrowheads="1"/>
          </p:cNvSpPr>
          <p:nvPr/>
        </p:nvSpPr>
        <p:spPr bwMode="auto">
          <a:xfrm>
            <a:off x="365125" y="1981200"/>
            <a:ext cx="1470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Ерөөл</a:t>
            </a:r>
            <a:endParaRPr lang="en-US" sz="1800">
              <a:solidFill>
                <a:srgbClr val="2F1311"/>
              </a:solidFill>
            </a:endParaRPr>
          </a:p>
        </p:txBody>
      </p:sp>
      <p:sp>
        <p:nvSpPr>
          <p:cNvPr id="357386" name="Text Box 10"/>
          <p:cNvSpPr txBox="1">
            <a:spLocks noChangeArrowheads="1"/>
          </p:cNvSpPr>
          <p:nvPr/>
        </p:nvSpPr>
        <p:spPr bwMode="auto">
          <a:xfrm>
            <a:off x="2330450" y="1981200"/>
            <a:ext cx="1825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Гамшиг</a:t>
            </a:r>
            <a:endParaRPr lang="en-US" sz="1800">
              <a:solidFill>
                <a:srgbClr val="2F1311"/>
              </a:solidFill>
            </a:endParaRPr>
          </a:p>
        </p:txBody>
      </p:sp>
      <p:sp>
        <p:nvSpPr>
          <p:cNvPr id="357387" name="Text Box 11"/>
          <p:cNvSpPr txBox="1">
            <a:spLocks noChangeArrowheads="1"/>
          </p:cNvSpPr>
          <p:nvPr/>
        </p:nvSpPr>
        <p:spPr bwMode="auto">
          <a:xfrm>
            <a:off x="179388" y="4800600"/>
            <a:ext cx="1711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Авралт</a:t>
            </a:r>
            <a:endParaRPr lang="en-US" sz="1800">
              <a:solidFill>
                <a:srgbClr val="2F1311"/>
              </a:solidFill>
            </a:endParaRPr>
          </a:p>
        </p:txBody>
      </p:sp>
      <p:sp>
        <p:nvSpPr>
          <p:cNvPr id="357388" name="Text Box 12"/>
          <p:cNvSpPr txBox="1">
            <a:spLocks noChangeArrowheads="1"/>
          </p:cNvSpPr>
          <p:nvPr/>
        </p:nvSpPr>
        <p:spPr bwMode="auto">
          <a:xfrm>
            <a:off x="2093913" y="4800600"/>
            <a:ext cx="19732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Магтаал</a:t>
            </a:r>
            <a:endParaRPr lang="en-US" sz="1800">
              <a:solidFill>
                <a:srgbClr val="2F1311"/>
              </a:solidFill>
            </a:endParaRPr>
          </a:p>
        </p:txBody>
      </p:sp>
      <p:sp>
        <p:nvSpPr>
          <p:cNvPr id="357389" name="Rectangle 13"/>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dirty="0" err="1" smtClean="0">
                <a:ea typeface="ＭＳ Ｐゴシック" pitchFamily="-112" charset="-128"/>
                <a:cs typeface="ＭＳ Ｐゴシック" pitchFamily="-112" charset="-128"/>
              </a:rPr>
              <a:t>Дөрвөн</a:t>
            </a:r>
            <a:r>
              <a:rPr lang="en-US" dirty="0" smtClean="0">
                <a:ea typeface="ＭＳ Ｐゴシック" pitchFamily="-112" charset="-128"/>
                <a:cs typeface="ＭＳ Ｐゴシック" pitchFamily="-112" charset="-128"/>
              </a:rPr>
              <a:t> </a:t>
            </a:r>
            <a:r>
              <a:rPr lang="en-US" dirty="0" err="1" smtClean="0">
                <a:ea typeface="ＭＳ Ｐゴシック" pitchFamily="-112" charset="-128"/>
                <a:cs typeface="ＭＳ Ｐゴシック" pitchFamily="-112" charset="-128"/>
              </a:rPr>
              <a:t>Аяга</a:t>
            </a:r>
            <a:r>
              <a:rPr lang="en-US" dirty="0" smtClean="0">
                <a:ea typeface="ＭＳ Ｐゴシック" pitchFamily="-112" charset="-128"/>
                <a:cs typeface="ＭＳ Ｐゴシック" pitchFamily="-112" charset="-128"/>
              </a:rPr>
              <a:t> (</a:t>
            </a:r>
            <a:r>
              <a:rPr lang="en-US" dirty="0" err="1" smtClean="0">
                <a:ea typeface="ＭＳ Ｐゴシック" pitchFamily="-112" charset="-128"/>
                <a:cs typeface="ＭＳ Ｐゴシック" pitchFamily="-112" charset="-128"/>
              </a:rPr>
              <a:t>Eг</a:t>
            </a:r>
            <a:r>
              <a:rPr lang="en-US" dirty="0" smtClean="0">
                <a:ea typeface="ＭＳ Ｐゴシック" pitchFamily="-112" charset="-128"/>
                <a:cs typeface="ＭＳ Ｐゴシック" pitchFamily="-112" charset="-128"/>
              </a:rPr>
              <a:t> </a:t>
            </a:r>
            <a:r>
              <a:rPr lang="en-US" dirty="0">
                <a:ea typeface="ＭＳ Ｐゴシック" pitchFamily="-112" charset="-128"/>
                <a:cs typeface="ＭＳ Ｐゴシック" pitchFamily="-112" charset="-128"/>
              </a:rPr>
              <a:t>6:6-7)</a:t>
            </a:r>
          </a:p>
        </p:txBody>
      </p:sp>
      <p:sp>
        <p:nvSpPr>
          <p:cNvPr id="357390" name="Oval 14"/>
          <p:cNvSpPr>
            <a:spLocks noChangeArrowheads="1"/>
          </p:cNvSpPr>
          <p:nvPr/>
        </p:nvSpPr>
        <p:spPr bwMode="auto">
          <a:xfrm>
            <a:off x="5943600" y="1600200"/>
            <a:ext cx="2514600" cy="13716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5738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57386"/>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57387"/>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57388"/>
                                        </p:tgtEl>
                                        <p:attrNameLst>
                                          <p:attrName>style.visibility</p:attrName>
                                        </p:attrNameLst>
                                      </p:cBhvr>
                                      <p:to>
                                        <p:strVal val="visible"/>
                                      </p:to>
                                    </p:set>
                                  </p:childTnLst>
                                </p:cTn>
                              </p:par>
                            </p:childTnLst>
                          </p:cTn>
                        </p:par>
                        <p:par>
                          <p:cTn id="16" fill="hold" nodeType="afterGroup">
                            <p:stCondLst>
                              <p:cond delay="0"/>
                            </p:stCondLst>
                            <p:childTnLst>
                              <p:par>
                                <p:cTn id="17" presetID="51" presetClass="entr" presetSubtype="0" fill="hold" grpId="0" nodeType="afterEffect">
                                  <p:stCondLst>
                                    <p:cond delay="0"/>
                                  </p:stCondLst>
                                  <p:childTnLst>
                                    <p:set>
                                      <p:cBhvr>
                                        <p:cTn id="18" dur="1" fill="hold">
                                          <p:stCondLst>
                                            <p:cond delay="0"/>
                                          </p:stCondLst>
                                        </p:cTn>
                                        <p:tgtEl>
                                          <p:spTgt spid="357390"/>
                                        </p:tgtEl>
                                        <p:attrNameLst>
                                          <p:attrName>style.visibility</p:attrName>
                                        </p:attrNameLst>
                                      </p:cBhvr>
                                      <p:to>
                                        <p:strVal val="visible"/>
                                      </p:to>
                                    </p:set>
                                    <p:animEffect transition="in" filter="fade">
                                      <p:cBhvr>
                                        <p:cTn id="19" dur="770" decel="100000"/>
                                        <p:tgtEl>
                                          <p:spTgt spid="357390"/>
                                        </p:tgtEl>
                                      </p:cBhvr>
                                    </p:animEffect>
                                    <p:animScale>
                                      <p:cBhvr>
                                        <p:cTn id="20" dur="770" decel="100000"/>
                                        <p:tgtEl>
                                          <p:spTgt spid="357390"/>
                                        </p:tgtEl>
                                      </p:cBhvr>
                                      <p:from x="10000" y="10000"/>
                                      <p:to x="200000" y="450000"/>
                                    </p:animScale>
                                    <p:animScale>
                                      <p:cBhvr>
                                        <p:cTn id="21" dur="1230" accel="100000" fill="hold">
                                          <p:stCondLst>
                                            <p:cond delay="770"/>
                                          </p:stCondLst>
                                        </p:cTn>
                                        <p:tgtEl>
                                          <p:spTgt spid="357390"/>
                                        </p:tgtEl>
                                      </p:cBhvr>
                                      <p:from x="200000" y="450000"/>
                                      <p:to x="100000" y="100000"/>
                                    </p:animScale>
                                    <p:set>
                                      <p:cBhvr>
                                        <p:cTn id="22" dur="770" fill="hold"/>
                                        <p:tgtEl>
                                          <p:spTgt spid="357390"/>
                                        </p:tgtEl>
                                        <p:attrNameLst>
                                          <p:attrName>ppt_x</p:attrName>
                                        </p:attrNameLst>
                                      </p:cBhvr>
                                      <p:to>
                                        <p:strVal val="(0.5)"/>
                                      </p:to>
                                    </p:set>
                                    <p:anim from="(0.5)" to="(#ppt_x)" calcmode="lin" valueType="num">
                                      <p:cBhvr>
                                        <p:cTn id="23" dur="1230" accel="100000" fill="hold">
                                          <p:stCondLst>
                                            <p:cond delay="770"/>
                                          </p:stCondLst>
                                        </p:cTn>
                                        <p:tgtEl>
                                          <p:spTgt spid="357390"/>
                                        </p:tgtEl>
                                        <p:attrNameLst>
                                          <p:attrName>ppt_x</p:attrName>
                                        </p:attrNameLst>
                                      </p:cBhvr>
                                    </p:anim>
                                    <p:set>
                                      <p:cBhvr>
                                        <p:cTn id="24" dur="770" fill="hold"/>
                                        <p:tgtEl>
                                          <p:spTgt spid="357390"/>
                                        </p:tgtEl>
                                        <p:attrNameLst>
                                          <p:attrName>ppt_y</p:attrName>
                                        </p:attrNameLst>
                                      </p:cBhvr>
                                      <p:to>
                                        <p:strVal val="(#ppt_y+0.4)"/>
                                      </p:to>
                                    </p:set>
                                    <p:anim from="(#ppt_y+0.4)" to="(#ppt_y)" calcmode="lin" valueType="num">
                                      <p:cBhvr>
                                        <p:cTn id="25" dur="1230" accel="100000" fill="hold">
                                          <p:stCondLst>
                                            <p:cond delay="770"/>
                                          </p:stCondLst>
                                        </p:cTn>
                                        <p:tgtEl>
                                          <p:spTgt spid="35739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5" grpId="0"/>
      <p:bldP spid="357386" grpId="0"/>
      <p:bldP spid="357387" grpId="0"/>
      <p:bldP spid="357388" grpId="0"/>
      <p:bldP spid="35739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606" name="Rectangle 598"/>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sp>
        <p:nvSpPr>
          <p:cNvPr id="171010" name="Rectangle 2"/>
          <p:cNvSpPr>
            <a:spLocks noGrp="1" noChangeArrowheads="1"/>
          </p:cNvSpPr>
          <p:nvPr>
            <p:ph type="title"/>
          </p:nvPr>
        </p:nvSpPr>
        <p:spPr>
          <a:xfrm>
            <a:off x="219075" y="44450"/>
            <a:ext cx="7477125" cy="1143000"/>
          </a:xfrm>
          <a:effectLst>
            <a:outerShdw blurRad="63500" dist="38099" dir="2700000" algn="ctr" rotWithShape="0">
              <a:schemeClr val="bg2">
                <a:alpha val="74998"/>
              </a:schemeClr>
            </a:outerShdw>
          </a:effectLst>
        </p:spPr>
        <p:txBody>
          <a:bodyPr/>
          <a:lstStyle/>
          <a:p>
            <a:pPr eaLnBrk="1" hangingPunct="1">
              <a:defRPr/>
            </a:pPr>
            <a:r>
              <a:rPr lang="en-US" dirty="0" err="1" smtClean="0">
                <a:ea typeface="+mj-ea"/>
                <a:cs typeface="+mj-cs"/>
              </a:rPr>
              <a:t>Баярын</a:t>
            </a:r>
            <a:r>
              <a:rPr lang="en-US" dirty="0" smtClean="0">
                <a:ea typeface="+mj-ea"/>
                <a:cs typeface="+mj-cs"/>
              </a:rPr>
              <a:t> </a:t>
            </a:r>
            <a:r>
              <a:rPr lang="en-US" dirty="0" err="1" smtClean="0">
                <a:ea typeface="+mj-ea"/>
                <a:cs typeface="+mj-cs"/>
              </a:rPr>
              <a:t>дэс</a:t>
            </a:r>
            <a:r>
              <a:rPr lang="en-US" dirty="0" smtClean="0">
                <a:ea typeface="+mj-ea"/>
                <a:cs typeface="+mj-cs"/>
              </a:rPr>
              <a:t> </a:t>
            </a:r>
            <a:r>
              <a:rPr lang="en-US" dirty="0" err="1" smtClean="0">
                <a:ea typeface="+mj-ea"/>
                <a:cs typeface="+mj-cs"/>
              </a:rPr>
              <a:t>дараалал</a:t>
            </a:r>
            <a:endParaRPr lang="en-US" dirty="0">
              <a:ea typeface="+mj-ea"/>
              <a:cs typeface="+mj-cs"/>
            </a:endParaRPr>
          </a:p>
        </p:txBody>
      </p:sp>
      <p:graphicFrame>
        <p:nvGraphicFramePr>
          <p:cNvPr id="171611" name="Group 603"/>
          <p:cNvGraphicFramePr>
            <a:graphicFrameLocks noGrp="1"/>
          </p:cNvGraphicFramePr>
          <p:nvPr/>
        </p:nvGraphicFramePr>
        <p:xfrm>
          <a:off x="25400" y="981075"/>
          <a:ext cx="7880350" cy="5722938"/>
        </p:xfrm>
        <a:graphic>
          <a:graphicData uri="http://schemas.openxmlformats.org/drawingml/2006/table">
            <a:tbl>
              <a:tblPr/>
              <a:tblGrid>
                <a:gridCol w="4135851"/>
                <a:gridCol w="3744499"/>
              </a:tblGrid>
              <a:tr h="41151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err="1" smtClean="0">
                          <a:ln>
                            <a:noFill/>
                          </a:ln>
                          <a:solidFill>
                            <a:srgbClr val="FFFFFF"/>
                          </a:solidFill>
                          <a:effectLst>
                            <a:outerShdw blurRad="38100" dist="38100" dir="2700000" algn="tl">
                              <a:srgbClr val="000000"/>
                            </a:outerShdw>
                          </a:effectLst>
                          <a:latin typeface="+mn-lt"/>
                          <a:ea typeface="ＭＳ Ｐゴシック" charset="0"/>
                          <a:cs typeface="Times" charset="0"/>
                        </a:rPr>
                        <a:t>Дээгүүр</a:t>
                      </a:r>
                      <a:r>
                        <a:rPr kumimoji="0" lang="en-US" altLang="zh-CN" sz="2100" b="1" i="0" u="none" strike="noStrike" cap="none" normalizeH="0" baseline="0" dirty="0" smtClean="0">
                          <a:ln>
                            <a:noFill/>
                          </a:ln>
                          <a:solidFill>
                            <a:srgbClr val="FFFFFF"/>
                          </a:solidFill>
                          <a:effectLst>
                            <a:outerShdw blurRad="38100" dist="38100" dir="2700000" algn="tl">
                              <a:srgbClr val="000000"/>
                            </a:outerShdw>
                          </a:effectLst>
                          <a:latin typeface="+mn-lt"/>
                          <a:ea typeface="ＭＳ Ｐゴシック" charset="0"/>
                          <a:cs typeface="Times" charset="0"/>
                        </a:rPr>
                        <a:t> </a:t>
                      </a:r>
                      <a:r>
                        <a:rPr kumimoji="0" lang="en-US" altLang="zh-CN" sz="2100" b="1" i="0" u="none" strike="noStrike" kern="1200" cap="none" normalizeH="0" baseline="0" dirty="0" err="1" smtClean="0">
                          <a:ln>
                            <a:noFill/>
                          </a:ln>
                          <a:solidFill>
                            <a:srgbClr val="FFFFFF"/>
                          </a:solidFill>
                          <a:effectLst>
                            <a:outerShdw blurRad="38100" dist="38100" dir="2700000" algn="tl">
                              <a:srgbClr val="000000"/>
                            </a:outerShdw>
                          </a:effectLst>
                          <a:latin typeface="+mn-lt"/>
                          <a:ea typeface="ＭＳ Ｐゴシック" charset="0"/>
                          <a:cs typeface="Times" charset="0"/>
                        </a:rPr>
                        <a:t>өнгөрөхүй</a:t>
                      </a:r>
                      <a:endParaRPr kumimoji="0" lang="en-US" altLang="zh-CN" sz="2100" b="1" i="0" u="none" strike="noStrike" kern="1200" cap="none" normalizeH="0" baseline="0" dirty="0">
                        <a:ln>
                          <a:noFill/>
                        </a:ln>
                        <a:solidFill>
                          <a:srgbClr val="FFFFFF"/>
                        </a:solidFill>
                        <a:effectLst>
                          <a:outerShdw blurRad="38100" dist="38100" dir="2700000" algn="tl">
                            <a:srgbClr val="000000"/>
                          </a:outerShdw>
                        </a:effectLst>
                        <a:latin typeface="+mn-lt"/>
                        <a:ea typeface="ＭＳ Ｐゴシック" charset="0"/>
                        <a:cs typeface="Times" charset="0"/>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x-none" altLang="zh-CN" sz="2100" b="1" i="0" u="none" strike="noStrike" kern="1200" cap="none" normalizeH="0" baseline="0" dirty="0" smtClean="0">
                          <a:ln>
                            <a:noFill/>
                          </a:ln>
                          <a:solidFill>
                            <a:srgbClr val="FFFFFF"/>
                          </a:solidFill>
                          <a:effectLst>
                            <a:outerShdw blurRad="38100" dist="38100" dir="2700000" algn="tl">
                              <a:srgbClr val="000000"/>
                            </a:outerShdw>
                          </a:effectLst>
                          <a:latin typeface="+mn-lt"/>
                          <a:ea typeface="ＭＳ Ｐゴシック" charset="0"/>
                          <a:cs typeface="Times" charset="0"/>
                        </a:rPr>
                        <a:t>Эзэний зоог</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mn-lt"/>
                        <a:ea typeface="宋体" charset="0"/>
                        <a:cs typeface="宋体" charset="0"/>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38103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Гэрэлт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лаанууд</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Адил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байж</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магад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бичигдээгүй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6189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err="1"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Эхний</a:t>
                      </a:r>
                      <a:r>
                        <a:rPr kumimoji="0" lang="en-US" altLang="zh-CN" sz="1900" b="1" i="0" u="sng" strike="noStrike" cap="none" normalizeH="0" baseline="0" dirty="0"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 </a:t>
                      </a:r>
                      <a:r>
                        <a:rPr kumimoji="0" lang="en-US" altLang="zh-CN" sz="1900" b="1" i="0" u="sng" strike="noStrike" cap="none" normalizeH="0" baseline="0" dirty="0" err="1"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Аяга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Ерөөл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Ариусгал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lang="ru-RU" sz="1800" kern="1200" dirty="0" smtClean="0">
                          <a:solidFill>
                            <a:srgbClr val="FFFFFF"/>
                          </a:solidFill>
                          <a:latin typeface="Times New Roman"/>
                          <a:ea typeface="+mn-ea"/>
                          <a:cs typeface="Times New Roman"/>
                        </a:rPr>
                        <a:t>Би бол ЭЗЭН.</a:t>
                      </a:r>
                      <a:r>
                        <a:rPr lang="ru-RU" sz="1800" kern="1200" baseline="0" dirty="0" smtClean="0">
                          <a:solidFill>
                            <a:srgbClr val="FFFFFF"/>
                          </a:solidFill>
                          <a:latin typeface="Times New Roman"/>
                          <a:ea typeface="+mn-ea"/>
                          <a:cs typeface="Times New Roman"/>
                        </a:rPr>
                        <a:t> </a:t>
                      </a:r>
                      <a:r>
                        <a:rPr lang="ru-RU" sz="1800" kern="1200" dirty="0" err="1" smtClean="0">
                          <a:solidFill>
                            <a:srgbClr val="FFFFFF"/>
                          </a:solidFill>
                          <a:latin typeface="Times New Roman"/>
                          <a:ea typeface="+mn-ea"/>
                          <a:cs typeface="Times New Roman"/>
                        </a:rPr>
                        <a:t>Египетчүүдийн</a:t>
                      </a:r>
                      <a:r>
                        <a:rPr lang="ru-RU" sz="1800" kern="1200" dirty="0" smtClean="0">
                          <a:solidFill>
                            <a:srgbClr val="FFFFFF"/>
                          </a:solidFill>
                          <a:latin typeface="Times New Roman"/>
                          <a:ea typeface="+mn-ea"/>
                          <a:cs typeface="Times New Roman"/>
                        </a:rPr>
                        <a:t> </a:t>
                      </a:r>
                      <a:r>
                        <a:rPr lang="ru-RU" sz="1800" kern="1200" dirty="0" err="1" smtClean="0">
                          <a:solidFill>
                            <a:srgbClr val="FFFFFF"/>
                          </a:solidFill>
                          <a:latin typeface="Times New Roman"/>
                          <a:ea typeface="+mn-ea"/>
                          <a:cs typeface="Times New Roman"/>
                        </a:rPr>
                        <a:t>хүнд</a:t>
                      </a:r>
                      <a:r>
                        <a:rPr lang="ru-RU" sz="1800" kern="1200" dirty="0" smtClean="0">
                          <a:solidFill>
                            <a:srgbClr val="FFFFFF"/>
                          </a:solidFill>
                          <a:latin typeface="Times New Roman"/>
                          <a:ea typeface="+mn-ea"/>
                          <a:cs typeface="Times New Roman"/>
                        </a:rPr>
                        <a:t> </a:t>
                      </a:r>
                      <a:r>
                        <a:rPr lang="ru-RU" sz="1800" kern="1200" dirty="0" err="1" smtClean="0">
                          <a:solidFill>
                            <a:srgbClr val="FFFFFF"/>
                          </a:solidFill>
                          <a:latin typeface="Times New Roman"/>
                          <a:ea typeface="+mn-ea"/>
                          <a:cs typeface="Times New Roman"/>
                        </a:rPr>
                        <a:t>ачаан</a:t>
                      </a:r>
                      <a:r>
                        <a:rPr lang="ru-RU" sz="1800" kern="1200" dirty="0" smtClean="0">
                          <a:solidFill>
                            <a:srgbClr val="FFFFFF"/>
                          </a:solidFill>
                          <a:latin typeface="Times New Roman"/>
                          <a:ea typeface="+mn-ea"/>
                          <a:cs typeface="Times New Roman"/>
                        </a:rPr>
                        <a:t> </a:t>
                      </a:r>
                      <a:r>
                        <a:rPr lang="ru-RU" sz="1800" kern="1200" dirty="0" err="1" smtClean="0">
                          <a:solidFill>
                            <a:srgbClr val="FFFFFF"/>
                          </a:solidFill>
                          <a:latin typeface="Times New Roman"/>
                          <a:ea typeface="+mn-ea"/>
                          <a:cs typeface="Times New Roman"/>
                        </a:rPr>
                        <a:t>доороос</a:t>
                      </a:r>
                      <a:r>
                        <a:rPr lang="ru-RU" sz="1800" kern="1200" dirty="0" smtClean="0">
                          <a:solidFill>
                            <a:srgbClr val="FFFFFF"/>
                          </a:solidFill>
                          <a:latin typeface="Times New Roman"/>
                          <a:ea typeface="+mn-ea"/>
                          <a:cs typeface="Times New Roman"/>
                        </a:rPr>
                        <a:t> Би та </a:t>
                      </a:r>
                      <a:r>
                        <a:rPr lang="ru-RU" sz="1800" kern="1200" dirty="0" err="1" smtClean="0">
                          <a:solidFill>
                            <a:srgbClr val="FFFFFF"/>
                          </a:solidFill>
                          <a:latin typeface="Times New Roman"/>
                          <a:ea typeface="+mn-ea"/>
                          <a:cs typeface="Times New Roman"/>
                        </a:rPr>
                        <a:t>нарыг</a:t>
                      </a:r>
                      <a:r>
                        <a:rPr lang="ru-RU" sz="1800" kern="1200" dirty="0" smtClean="0">
                          <a:solidFill>
                            <a:srgbClr val="FFFFFF"/>
                          </a:solidFill>
                          <a:latin typeface="Times New Roman"/>
                          <a:ea typeface="+mn-ea"/>
                          <a:cs typeface="Times New Roman"/>
                        </a:rPr>
                        <a:t> </a:t>
                      </a:r>
                      <a:r>
                        <a:rPr lang="ru-RU" sz="1800" kern="1200" dirty="0" err="1" smtClean="0">
                          <a:solidFill>
                            <a:srgbClr val="FFFFFF"/>
                          </a:solidFill>
                          <a:latin typeface="Times New Roman"/>
                          <a:ea typeface="+mn-ea"/>
                          <a:cs typeface="Times New Roman"/>
                        </a:rPr>
                        <a:t>гаргаж</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New Roman"/>
                          <a:ea typeface="宋体" charset="0"/>
                          <a:cs typeface="Times New Roman"/>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New Roman"/>
                          <a:ea typeface="宋体" charset="0"/>
                          <a:cs typeface="Times New Roman"/>
                        </a:rPr>
                        <a:t>гэж</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New Roman"/>
                          <a:ea typeface="宋体" charset="0"/>
                          <a:cs typeface="Times New Roman"/>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New Roman"/>
                          <a:ea typeface="宋体" charset="0"/>
                          <a:cs typeface="Times New Roman"/>
                        </a:rPr>
                        <a:t>хэлнэ</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New Roman"/>
                          <a:ea typeface="宋体" charset="0"/>
                          <a:cs typeface="Times New Roman"/>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New Roman"/>
                          <a:ea typeface="宋体" charset="0"/>
                          <a:cs typeface="Times New Roman"/>
                        </a:rPr>
                        <a:t>Ег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New Roman"/>
                          <a:ea typeface="宋体" charset="0"/>
                          <a:cs typeface="Times New Roman"/>
                        </a:rPr>
                        <a:t> 6:6-7д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New Roman"/>
                          <a:ea typeface="宋体" charset="0"/>
                          <a:cs typeface="Times New Roman"/>
                        </a:rPr>
                        <a:t>байдаг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New Roman"/>
                          <a:ea typeface="宋体" charset="0"/>
                          <a:cs typeface="Times New Roman"/>
                        </a:rPr>
                        <a:t> 4-н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New Roman"/>
                          <a:ea typeface="宋体" charset="0"/>
                          <a:cs typeface="Times New Roman"/>
                        </a:rPr>
                        <a:t>Би</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New Roman"/>
                          <a:ea typeface="宋体" charset="0"/>
                          <a:cs typeface="Times New Roman"/>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New Roman"/>
                          <a:ea typeface="宋体" charset="0"/>
                          <a:cs typeface="Times New Roman"/>
                        </a:rPr>
                        <a:t>бол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New Roman"/>
                          <a:ea typeface="宋体" charset="0"/>
                          <a:cs typeface="Times New Roman"/>
                        </a:rPr>
                        <a:t>”-</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New Roman"/>
                          <a:ea typeface="宋体" charset="0"/>
                          <a:cs typeface="Times New Roman"/>
                        </a:rPr>
                        <a:t>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New Roman"/>
                          <a:ea typeface="宋体" charset="0"/>
                          <a:cs typeface="Times New Roman"/>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New Roman"/>
                          <a:ea typeface="宋体" charset="0"/>
                          <a:cs typeface="Times New Roman"/>
                        </a:rPr>
                        <a:t>эхнийх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New Roman"/>
                          <a:ea typeface="宋体" charset="0"/>
                          <a:cs typeface="Times New Roman"/>
                        </a:rPr>
                        <a:t>)</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Times New Roman"/>
                        <a:ea typeface="宋体" charset="0"/>
                        <a:cs typeface="Times New Roman"/>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lang="ru-RU" sz="1800" kern="1200" dirty="0" smtClean="0">
                          <a:solidFill>
                            <a:srgbClr val="FFFFFF"/>
                          </a:solidFill>
                          <a:latin typeface="Times New Roman"/>
                          <a:ea typeface="+mn-ea"/>
                          <a:cs typeface="Times New Roman"/>
                        </a:rPr>
                        <a:t>-</a:t>
                      </a:r>
                      <a:r>
                        <a:rPr lang="ru-RU" sz="1800" kern="1200" dirty="0" err="1" smtClean="0">
                          <a:solidFill>
                            <a:srgbClr val="FFFFFF"/>
                          </a:solidFill>
                          <a:latin typeface="Times New Roman"/>
                          <a:ea typeface="+mn-ea"/>
                          <a:cs typeface="Times New Roman"/>
                        </a:rPr>
                        <a:t>Үүнийг</a:t>
                      </a:r>
                      <a:r>
                        <a:rPr lang="ru-RU" sz="1800" kern="1200" dirty="0" smtClean="0">
                          <a:solidFill>
                            <a:srgbClr val="FFFFFF"/>
                          </a:solidFill>
                          <a:latin typeface="Times New Roman"/>
                          <a:ea typeface="+mn-ea"/>
                          <a:cs typeface="Times New Roman"/>
                        </a:rPr>
                        <a:t> </a:t>
                      </a:r>
                      <a:r>
                        <a:rPr lang="ru-RU" sz="1800" kern="1200" dirty="0" err="1" smtClean="0">
                          <a:solidFill>
                            <a:srgbClr val="FFFFFF"/>
                          </a:solidFill>
                          <a:latin typeface="Times New Roman"/>
                          <a:ea typeface="+mn-ea"/>
                          <a:cs typeface="Times New Roman"/>
                        </a:rPr>
                        <a:t>авч</a:t>
                      </a:r>
                      <a:r>
                        <a:rPr lang="ru-RU" sz="1800" kern="1200" dirty="0" smtClean="0">
                          <a:solidFill>
                            <a:srgbClr val="FFFFFF"/>
                          </a:solidFill>
                          <a:latin typeface="Times New Roman"/>
                          <a:ea typeface="+mn-ea"/>
                          <a:cs typeface="Times New Roman"/>
                        </a:rPr>
                        <a:t>, </a:t>
                      </a:r>
                      <a:r>
                        <a:rPr lang="ru-RU" sz="1800" kern="1200" dirty="0" err="1" smtClean="0">
                          <a:solidFill>
                            <a:srgbClr val="FFFFFF"/>
                          </a:solidFill>
                          <a:latin typeface="Times New Roman"/>
                          <a:ea typeface="+mn-ea"/>
                          <a:cs typeface="Times New Roman"/>
                        </a:rPr>
                        <a:t>дундаа</a:t>
                      </a:r>
                      <a:r>
                        <a:rPr lang="ru-RU" sz="1800" kern="1200" dirty="0" smtClean="0">
                          <a:solidFill>
                            <a:srgbClr val="FFFFFF"/>
                          </a:solidFill>
                          <a:latin typeface="Times New Roman"/>
                          <a:ea typeface="+mn-ea"/>
                          <a:cs typeface="Times New Roman"/>
                        </a:rPr>
                        <a:t> </a:t>
                      </a:r>
                      <a:r>
                        <a:rPr lang="ru-RU" sz="1800" kern="1200" dirty="0" err="1" smtClean="0">
                          <a:solidFill>
                            <a:srgbClr val="FFFFFF"/>
                          </a:solidFill>
                          <a:latin typeface="Times New Roman"/>
                          <a:ea typeface="+mn-ea"/>
                          <a:cs typeface="Times New Roman"/>
                        </a:rPr>
                        <a:t>хүртэцгээ</a:t>
                      </a:r>
                      <a:r>
                        <a:rPr lang="ru-RU" sz="1800" kern="1200" dirty="0" smtClean="0">
                          <a:solidFill>
                            <a:srgbClr val="FFFFFF"/>
                          </a:solidFill>
                          <a:latin typeface="Times New Roman"/>
                          <a:ea typeface="+mn-ea"/>
                          <a:cs typeface="Times New Roman"/>
                        </a:rPr>
                        <a:t>. </a:t>
                      </a:r>
                      <a:r>
                        <a:rPr lang="ru-RU" sz="1800" kern="1200" baseline="0" dirty="0" err="1" smtClean="0">
                          <a:solidFill>
                            <a:srgbClr val="FFFFFF"/>
                          </a:solidFill>
                          <a:latin typeface="Times New Roman"/>
                          <a:ea typeface="+mn-ea"/>
                          <a:cs typeface="Times New Roman"/>
                        </a:rPr>
                        <a:t>Учир</a:t>
                      </a:r>
                      <a:r>
                        <a:rPr lang="ru-RU" sz="1800" kern="1200" baseline="0" dirty="0" smtClean="0">
                          <a:solidFill>
                            <a:srgbClr val="FFFFFF"/>
                          </a:solidFill>
                          <a:latin typeface="Times New Roman"/>
                          <a:ea typeface="+mn-ea"/>
                          <a:cs typeface="Times New Roman"/>
                        </a:rPr>
                        <a:t> </a:t>
                      </a:r>
                      <a:r>
                        <a:rPr lang="ru-RU" sz="1800" kern="1200" baseline="0" dirty="0" err="1" smtClean="0">
                          <a:solidFill>
                            <a:srgbClr val="FFFFFF"/>
                          </a:solidFill>
                          <a:latin typeface="Times New Roman"/>
                          <a:ea typeface="+mn-ea"/>
                          <a:cs typeface="Times New Roman"/>
                        </a:rPr>
                        <a:t>нь</a:t>
                      </a:r>
                      <a:r>
                        <a:rPr lang="ru-RU" sz="1800" kern="1200" baseline="0" dirty="0" smtClean="0">
                          <a:solidFill>
                            <a:srgbClr val="FFFFFF"/>
                          </a:solidFill>
                          <a:latin typeface="Times New Roman"/>
                          <a:ea typeface="+mn-ea"/>
                          <a:cs typeface="Times New Roman"/>
                        </a:rPr>
                        <a:t> Би та нарт </a:t>
                      </a:r>
                      <a:r>
                        <a:rPr lang="ru-RU" sz="1800" kern="1200" baseline="0" dirty="0" err="1" smtClean="0">
                          <a:solidFill>
                            <a:srgbClr val="FFFFFF"/>
                          </a:solidFill>
                          <a:latin typeface="Times New Roman"/>
                          <a:ea typeface="+mn-ea"/>
                          <a:cs typeface="Times New Roman"/>
                        </a:rPr>
                        <a:t>хэлье</a:t>
                      </a:r>
                      <a:r>
                        <a:rPr lang="ru-RU" sz="1800" kern="1200" baseline="0" dirty="0" smtClean="0">
                          <a:solidFill>
                            <a:srgbClr val="FFFFFF"/>
                          </a:solidFill>
                          <a:latin typeface="Times New Roman"/>
                          <a:ea typeface="+mn-ea"/>
                          <a:cs typeface="Times New Roman"/>
                        </a:rPr>
                        <a:t>. </a:t>
                      </a:r>
                      <a:r>
                        <a:rPr lang="ru-RU" sz="1800" kern="1200" baseline="0" dirty="0" err="1" smtClean="0">
                          <a:solidFill>
                            <a:srgbClr val="FFFFFF"/>
                          </a:solidFill>
                          <a:latin typeface="Times New Roman"/>
                          <a:ea typeface="+mn-ea"/>
                          <a:cs typeface="Times New Roman"/>
                        </a:rPr>
                        <a:t>Үүнээс</a:t>
                      </a:r>
                      <a:r>
                        <a:rPr lang="ru-RU" sz="1800" kern="1200" baseline="0" dirty="0" smtClean="0">
                          <a:solidFill>
                            <a:srgbClr val="FFFFFF"/>
                          </a:solidFill>
                          <a:latin typeface="Times New Roman"/>
                          <a:ea typeface="+mn-ea"/>
                          <a:cs typeface="Times New Roman"/>
                        </a:rPr>
                        <a:t> </a:t>
                      </a:r>
                      <a:r>
                        <a:rPr lang="ru-RU" sz="1800" kern="1200" baseline="0" dirty="0" err="1" smtClean="0">
                          <a:solidFill>
                            <a:srgbClr val="FFFFFF"/>
                          </a:solidFill>
                          <a:latin typeface="Times New Roman"/>
                          <a:ea typeface="+mn-ea"/>
                          <a:cs typeface="Times New Roman"/>
                        </a:rPr>
                        <a:t>хойш</a:t>
                      </a:r>
                      <a:r>
                        <a:rPr lang="ru-RU" sz="1800" kern="1200" baseline="0" dirty="0" smtClean="0">
                          <a:solidFill>
                            <a:srgbClr val="FFFFFF"/>
                          </a:solidFill>
                          <a:latin typeface="Times New Roman"/>
                          <a:ea typeface="+mn-ea"/>
                          <a:cs typeface="Times New Roman"/>
                        </a:rPr>
                        <a:t> Бурханы </a:t>
                      </a:r>
                      <a:r>
                        <a:rPr lang="ru-RU" sz="1800" kern="1200" baseline="0" dirty="0" err="1" smtClean="0">
                          <a:solidFill>
                            <a:srgbClr val="FFFFFF"/>
                          </a:solidFill>
                          <a:latin typeface="Times New Roman"/>
                          <a:ea typeface="+mn-ea"/>
                          <a:cs typeface="Times New Roman"/>
                        </a:rPr>
                        <a:t>хаанчлал</a:t>
                      </a:r>
                      <a:r>
                        <a:rPr lang="ru-RU" sz="1800" kern="1200" baseline="0" dirty="0" smtClean="0">
                          <a:solidFill>
                            <a:srgbClr val="FFFFFF"/>
                          </a:solidFill>
                          <a:latin typeface="Times New Roman"/>
                          <a:ea typeface="+mn-ea"/>
                          <a:cs typeface="Times New Roman"/>
                        </a:rPr>
                        <a:t> </a:t>
                      </a:r>
                      <a:r>
                        <a:rPr lang="ru-RU" sz="1800" kern="1200" baseline="0" dirty="0" err="1" smtClean="0">
                          <a:solidFill>
                            <a:srgbClr val="FFFFFF"/>
                          </a:solidFill>
                          <a:latin typeface="Times New Roman"/>
                          <a:ea typeface="+mn-ea"/>
                          <a:cs typeface="Times New Roman"/>
                        </a:rPr>
                        <a:t>иртэл</a:t>
                      </a:r>
                      <a:r>
                        <a:rPr lang="ru-RU" sz="1800" kern="1200" baseline="0" dirty="0" smtClean="0">
                          <a:solidFill>
                            <a:srgbClr val="FFFFFF"/>
                          </a:solidFill>
                          <a:latin typeface="Times New Roman"/>
                          <a:ea typeface="+mn-ea"/>
                          <a:cs typeface="Times New Roman"/>
                        </a:rPr>
                        <a:t> </a:t>
                      </a:r>
                      <a:r>
                        <a:rPr lang="ru-RU" sz="1800" kern="1200" baseline="0" dirty="0" err="1" smtClean="0">
                          <a:solidFill>
                            <a:srgbClr val="FFFFFF"/>
                          </a:solidFill>
                          <a:latin typeface="Times New Roman"/>
                          <a:ea typeface="+mn-ea"/>
                          <a:cs typeface="Times New Roman"/>
                        </a:rPr>
                        <a:t>усан</a:t>
                      </a:r>
                      <a:r>
                        <a:rPr lang="ru-RU" sz="1800" kern="1200" baseline="0" dirty="0" smtClean="0">
                          <a:solidFill>
                            <a:srgbClr val="FFFFFF"/>
                          </a:solidFill>
                          <a:latin typeface="Times New Roman"/>
                          <a:ea typeface="+mn-ea"/>
                          <a:cs typeface="Times New Roman"/>
                        </a:rPr>
                        <a:t> </a:t>
                      </a:r>
                      <a:r>
                        <a:rPr lang="ru-RU" sz="1800" kern="1200" baseline="0" dirty="0" err="1" smtClean="0">
                          <a:solidFill>
                            <a:srgbClr val="FFFFFF"/>
                          </a:solidFill>
                          <a:latin typeface="Times New Roman"/>
                          <a:ea typeface="+mn-ea"/>
                          <a:cs typeface="Times New Roman"/>
                        </a:rPr>
                        <a:t>үзмийн</a:t>
                      </a:r>
                      <a:r>
                        <a:rPr lang="ru-RU" sz="1800" kern="1200" baseline="0" dirty="0" smtClean="0">
                          <a:solidFill>
                            <a:srgbClr val="FFFFFF"/>
                          </a:solidFill>
                          <a:latin typeface="Times New Roman"/>
                          <a:ea typeface="+mn-ea"/>
                          <a:cs typeface="Times New Roman"/>
                        </a:rPr>
                        <a:t> </a:t>
                      </a:r>
                      <a:r>
                        <a:rPr lang="ru-RU" sz="1800" kern="1200" baseline="0" dirty="0" err="1" smtClean="0">
                          <a:solidFill>
                            <a:srgbClr val="FFFFFF"/>
                          </a:solidFill>
                          <a:latin typeface="Times New Roman"/>
                          <a:ea typeface="+mn-ea"/>
                          <a:cs typeface="Times New Roman"/>
                        </a:rPr>
                        <a:t>дарснаас</a:t>
                      </a:r>
                      <a:r>
                        <a:rPr lang="ru-RU" sz="1800" kern="1200" baseline="0" dirty="0" smtClean="0">
                          <a:solidFill>
                            <a:srgbClr val="FFFFFF"/>
                          </a:solidFill>
                          <a:latin typeface="Times New Roman"/>
                          <a:ea typeface="+mn-ea"/>
                          <a:cs typeface="Times New Roman"/>
                        </a:rPr>
                        <a:t> Би </a:t>
                      </a:r>
                      <a:r>
                        <a:rPr lang="ru-RU" sz="1800" kern="1200" baseline="0" dirty="0" err="1" smtClean="0">
                          <a:solidFill>
                            <a:srgbClr val="FFFFFF"/>
                          </a:solidFill>
                          <a:latin typeface="Times New Roman"/>
                          <a:ea typeface="+mn-ea"/>
                          <a:cs typeface="Times New Roman"/>
                        </a:rPr>
                        <a:t>амсахгүй</a:t>
                      </a:r>
                      <a:r>
                        <a:rPr lang="ru-RU" sz="1800" kern="1200" baseline="0" dirty="0" smtClean="0">
                          <a:solidFill>
                            <a:srgbClr val="FFFFFF"/>
                          </a:solidFill>
                          <a:latin typeface="Times New Roman"/>
                          <a:ea typeface="+mn-ea"/>
                          <a:cs typeface="Times New Roman"/>
                        </a:rPr>
                        <a:t> </a:t>
                      </a:r>
                      <a:r>
                        <a:rPr lang="ru-RU" sz="1800" kern="1200" baseline="0" dirty="0" err="1" smtClean="0">
                          <a:solidFill>
                            <a:srgbClr val="FFFFFF"/>
                          </a:solidFill>
                          <a:latin typeface="Times New Roman"/>
                          <a:ea typeface="+mn-ea"/>
                          <a:cs typeface="Times New Roman"/>
                        </a:rPr>
                        <a:t>гэв</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Лук</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22:17b-18)</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0609">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1"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Өөрийн</a:t>
                      </a:r>
                      <a:r>
                        <a:rPr kumimoji="0" lang="en-US" altLang="zh-CN" sz="1900" b="1" i="1"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1"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гарнуудаа</a:t>
                      </a:r>
                      <a:r>
                        <a:rPr kumimoji="0" lang="en-US" altLang="zh-CN" sz="1900" b="1" i="1"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угаах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ёстой</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Хоолны</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үеэр</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1"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дагалдагсдын</a:t>
                      </a:r>
                      <a:r>
                        <a:rPr kumimoji="0" lang="en-US" altLang="zh-CN" sz="1900" b="1" i="1"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1"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хөлийг</a:t>
                      </a:r>
                      <a:r>
                        <a:rPr kumimoji="0" lang="en-US" altLang="zh-CN" sz="1900" b="1" i="1"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угаасан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Иохан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13:2, 4)</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28927">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Яншуйг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давстай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усанд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дүрсэн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гашуун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голд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нь</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мацаах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талх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хуваасан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байдалтай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нь</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харагдахуйц</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хагас</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нь</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болох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афикомэн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Гр</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дараа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нь</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ирэх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нэгэн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алчуурт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ороолттой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харагдахгүй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байна</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Бурханы</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Хүү</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Гурвалын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хоёр</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дахь</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гишүүн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харагдаж</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хугарч</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бие</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нь</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ороогдож</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оршуулагдсан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(МЭ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нэгдүгээр</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зууны</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Еврей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итгэгчид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энэ</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уламжлалыг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нэмсэн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8967">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Дээгүүр</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өнгрөх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түүх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Eг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12:1-13</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уншина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4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асуулт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4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хүү</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10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гамшиг</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Адил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байж</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магад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бичигдээгүй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38970" name="Text Box 596"/>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144</a:t>
            </a:r>
          </a:p>
        </p:txBody>
      </p:sp>
      <p:pic>
        <p:nvPicPr>
          <p:cNvPr id="338971" name="Picture 597" descr="j02874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800" y="0"/>
            <a:ext cx="1879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29"/>
          <p:cNvSpPr>
            <a:spLocks noChangeArrowheads="1"/>
          </p:cNvSpPr>
          <p:nvPr/>
        </p:nvSpPr>
        <p:spPr bwMode="auto">
          <a:xfrm>
            <a:off x="-227013" y="3573463"/>
            <a:ext cx="4511676" cy="2735262"/>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70" decel="100000"/>
                                        <p:tgtEl>
                                          <p:spTgt spid="7"/>
                                        </p:tgtEl>
                                      </p:cBhvr>
                                    </p:animEffect>
                                    <p:animScale>
                                      <p:cBhvr>
                                        <p:cTn id="8" dur="770" decel="100000"/>
                                        <p:tgtEl>
                                          <p:spTgt spid="7"/>
                                        </p:tgtEl>
                                      </p:cBhvr>
                                      <p:from x="10000" y="10000"/>
                                      <p:to x="200000" y="450000"/>
                                    </p:animScale>
                                    <p:animScale>
                                      <p:cBhvr>
                                        <p:cTn id="9" dur="1230" accel="100000" fill="hold">
                                          <p:stCondLst>
                                            <p:cond delay="770"/>
                                          </p:stCondLst>
                                        </p:cTn>
                                        <p:tgtEl>
                                          <p:spTgt spid="7"/>
                                        </p:tgtEl>
                                      </p:cBhvr>
                                      <p:from x="200000" y="450000"/>
                                      <p:to x="100000" y="100000"/>
                                    </p:animScale>
                                    <p:set>
                                      <p:cBhvr>
                                        <p:cTn id="10" dur="770" fill="hold"/>
                                        <p:tgtEl>
                                          <p:spTgt spid="7"/>
                                        </p:tgtEl>
                                        <p:attrNameLst>
                                          <p:attrName>ppt_x</p:attrName>
                                        </p:attrNameLst>
                                      </p:cBhvr>
                                      <p:to>
                                        <p:strVal val="(0.5)"/>
                                      </p:to>
                                    </p:set>
                                    <p:anim from="(0.5)" to="(#ppt_x)" calcmode="lin" valueType="num">
                                      <p:cBhvr>
                                        <p:cTn id="11" dur="1230" accel="100000" fill="hold">
                                          <p:stCondLst>
                                            <p:cond delay="770"/>
                                          </p:stCondLst>
                                        </p:cTn>
                                        <p:tgtEl>
                                          <p:spTgt spid="7"/>
                                        </p:tgtEl>
                                        <p:attrNameLst>
                                          <p:attrName>ppt_x</p:attrName>
                                        </p:attrNameLst>
                                      </p:cBhvr>
                                    </p:anim>
                                    <p:set>
                                      <p:cBhvr>
                                        <p:cTn id="12" dur="770" fill="hold"/>
                                        <p:tgtEl>
                                          <p:spTgt spid="7"/>
                                        </p:tgtEl>
                                        <p:attrNameLst>
                                          <p:attrName>ppt_y</p:attrName>
                                        </p:attrNameLst>
                                      </p:cBhvr>
                                      <p:to>
                                        <p:strVal val="(#ppt_y+0.4)"/>
                                      </p:to>
                                    </p:set>
                                    <p:anim from="(#ppt_y+0.4)" to="(#ppt_y)" calcmode="lin" valueType="num">
                                      <p:cBhvr>
                                        <p:cTn id="13" dur="1230" accel="100000" fill="hold">
                                          <p:stCondLst>
                                            <p:cond delay="770"/>
                                          </p:stCondLst>
                                        </p:cTn>
                                        <p:tgtEl>
                                          <p:spTgt spid="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381955" name="Rectangle 3"/>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dirty="0" err="1" smtClean="0">
                <a:ea typeface="ＭＳ Ｐゴシック" pitchFamily="-112" charset="-128"/>
                <a:cs typeface="ＭＳ Ｐゴシック" pitchFamily="-112" charset="-128"/>
              </a:rPr>
              <a:t>Седер</a:t>
            </a:r>
            <a:r>
              <a:rPr lang="en-US" dirty="0" smtClean="0">
                <a:ea typeface="ＭＳ Ｐゴシック" pitchFamily="-112" charset="-128"/>
                <a:cs typeface="ＭＳ Ｐゴシック" pitchFamily="-112" charset="-128"/>
              </a:rPr>
              <a:t> </a:t>
            </a:r>
            <a:r>
              <a:rPr lang="en-US" dirty="0" err="1" smtClean="0">
                <a:ea typeface="ＭＳ Ｐゴシック" pitchFamily="-112" charset="-128"/>
                <a:cs typeface="ＭＳ Ｐゴシック" pitchFamily="-112" charset="-128"/>
              </a:rPr>
              <a:t>Таваг</a:t>
            </a:r>
            <a:endParaRPr lang="en-US" dirty="0">
              <a:ea typeface="ＭＳ Ｐゴシック" pitchFamily="-112" charset="-128"/>
              <a:cs typeface="ＭＳ Ｐゴシック" pitchFamily="-112" charset="-128"/>
            </a:endParaRPr>
          </a:p>
        </p:txBody>
      </p:sp>
      <p:pic>
        <p:nvPicPr>
          <p:cNvPr id="340995" name="Picture 4" descr="Feasts"/>
          <p:cNvPicPr>
            <a:picLocks noChangeAspect="1" noChangeArrowheads="1"/>
          </p:cNvPicPr>
          <p:nvPr/>
        </p:nvPicPr>
        <p:blipFill>
          <a:blip r:embed="rId3">
            <a:extLst>
              <a:ext uri="{28A0092B-C50C-407E-A947-70E740481C1C}">
                <a14:useLocalDpi xmlns:a14="http://schemas.microsoft.com/office/drawing/2010/main" val="0"/>
              </a:ext>
            </a:extLst>
          </a:blip>
          <a:srcRect l="39024" t="44916" r="752" b="26370"/>
          <a:stretch>
            <a:fillRect/>
          </a:stretch>
        </p:blipFill>
        <p:spPr bwMode="auto">
          <a:xfrm>
            <a:off x="381000" y="1447800"/>
            <a:ext cx="6781800"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0996" name="Picture 5" descr="Feasts"/>
          <p:cNvPicPr>
            <a:picLocks noChangeAspect="1" noChangeArrowheads="1"/>
          </p:cNvPicPr>
          <p:nvPr/>
        </p:nvPicPr>
        <p:blipFill>
          <a:blip r:embed="rId3">
            <a:extLst>
              <a:ext uri="{28A0092B-C50C-407E-A947-70E740481C1C}">
                <a14:useLocalDpi xmlns:a14="http://schemas.microsoft.com/office/drawing/2010/main" val="0"/>
              </a:ext>
            </a:extLst>
          </a:blip>
          <a:srcRect l="39024" t="79237" b="-847"/>
          <a:stretch>
            <a:fillRect/>
          </a:stretch>
        </p:blipFill>
        <p:spPr bwMode="auto">
          <a:xfrm>
            <a:off x="4419600" y="5486400"/>
            <a:ext cx="2540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3" descr="Ominous Sky Wallpaper with Cross and Thor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Title 1"/>
          <p:cNvSpPr>
            <a:spLocks noGrp="1"/>
          </p:cNvSpPr>
          <p:nvPr>
            <p:ph type="ctrTitle" idx="4294967295"/>
          </p:nvPr>
        </p:nvSpPr>
        <p:spPr>
          <a:xfrm>
            <a:off x="0" y="5949950"/>
            <a:ext cx="9144000" cy="704850"/>
          </a:xfrm>
          <a:effectLst>
            <a:outerShdw blurRad="63500" dist="35921" dir="2700000" algn="ctr" rotWithShape="0">
              <a:srgbClr val="000000">
                <a:alpha val="74998"/>
              </a:srgbClr>
            </a:outerShdw>
          </a:effectLst>
        </p:spPr>
        <p:txBody>
          <a:bodyPr/>
          <a:lstStyle/>
          <a:p>
            <a:pPr algn="l" eaLnBrk="1" hangingPunct="1">
              <a:defRPr/>
            </a:pPr>
            <a:r>
              <a:rPr lang="en-US" sz="3200" i="1" dirty="0">
                <a:solidFill>
                  <a:schemeClr val="bg1"/>
                </a:solidFill>
                <a:latin typeface="Aramis Regular" charset="0"/>
                <a:ea typeface="ＭＳ Ｐゴシック" charset="0"/>
                <a:cs typeface="ＭＳ Ｐゴシック" charset="0"/>
              </a:rPr>
              <a:t>I.  </a:t>
            </a:r>
            <a:r>
              <a:rPr lang="en-US" sz="3200" i="1" dirty="0" err="1" smtClean="0">
                <a:solidFill>
                  <a:schemeClr val="bg1"/>
                </a:solidFill>
                <a:latin typeface="Aramis Regular" charset="0"/>
                <a:ea typeface="ＭＳ Ｐゴシック" charset="0"/>
                <a:cs typeface="ＭＳ Ｐゴシック" charset="0"/>
              </a:rPr>
              <a:t>Бусад</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итгэгчидтэй</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харилцах</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харилцааг</a:t>
            </a:r>
            <a:r>
              <a:rPr lang="en-US" sz="3200" i="1" dirty="0" smtClean="0">
                <a:solidFill>
                  <a:schemeClr val="bg1"/>
                </a:solidFill>
                <a:latin typeface="Aramis Regular" charset="0"/>
                <a:ea typeface="ＭＳ Ｐゴシック" charset="0"/>
                <a:cs typeface="ＭＳ Ｐゴシック" charset="0"/>
              </a:rPr>
              <a:t> </a:t>
            </a:r>
            <a:r>
              <a:rPr lang="en-US" sz="4000" i="1" dirty="0" err="1" smtClean="0">
                <a:solidFill>
                  <a:srgbClr val="FFFF00"/>
                </a:solidFill>
                <a:latin typeface="Aramis Regular" charset="0"/>
                <a:ea typeface="ＭＳ Ｐゴシック" charset="0"/>
                <a:cs typeface="ＭＳ Ｐゴシック" charset="0"/>
              </a:rPr>
              <a:t>гадагш</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харах</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гэж</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үзнэ</a:t>
            </a:r>
            <a:endParaRPr lang="en-US" sz="3600" dirty="0">
              <a:latin typeface="Calibri" charset="0"/>
              <a:ea typeface="ＭＳ Ｐゴシック" charset="0"/>
              <a:cs typeface="ＭＳ Ｐゴシック" charset="0"/>
            </a:endParaRPr>
          </a:p>
        </p:txBody>
      </p:sp>
      <p:sp>
        <p:nvSpPr>
          <p:cNvPr id="177156"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err="1">
                <a:solidFill>
                  <a:srgbClr val="FFFFFF"/>
                </a:solidFill>
                <a:latin typeface="Aramis Regular" charset="0"/>
              </a:rPr>
              <a:t>Дөрвөн</a:t>
            </a:r>
            <a:r>
              <a:rPr lang="en-US" sz="3600" i="1" dirty="0">
                <a:solidFill>
                  <a:srgbClr val="FFFFFF"/>
                </a:solidFill>
                <a:latin typeface="Aramis Regular" charset="0"/>
              </a:rPr>
              <a:t> </a:t>
            </a:r>
            <a:r>
              <a:rPr lang="en-US" sz="3600" i="1" dirty="0" err="1">
                <a:solidFill>
                  <a:srgbClr val="FFFFFF"/>
                </a:solidFill>
                <a:latin typeface="Aramis Regular" charset="0"/>
              </a:rPr>
              <a:t>Чиглэл</a:t>
            </a:r>
            <a:endParaRPr lang="en-US" sz="4000" dirty="0">
              <a:solidFill>
                <a:srgbClr val="000000"/>
              </a:solidFill>
              <a:latin typeface="Calibri" charset="0"/>
            </a:endParaRPr>
          </a:p>
        </p:txBody>
      </p:sp>
      <p:sp>
        <p:nvSpPr>
          <p:cNvPr id="125956"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177158" name="Text Box 6"/>
          <p:cNvSpPr txBox="1">
            <a:spLocks noChangeArrowheads="1"/>
          </p:cNvSpPr>
          <p:nvPr/>
        </p:nvSpPr>
        <p:spPr bwMode="auto">
          <a:xfrm rot="16200000">
            <a:off x="3565525" y="977900"/>
            <a:ext cx="21050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Гадагш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111" name="Rectangle 79"/>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sp>
        <p:nvSpPr>
          <p:cNvPr id="172034" name="Rectangle 2"/>
          <p:cNvSpPr>
            <a:spLocks noGrp="1" noChangeArrowheads="1"/>
          </p:cNvSpPr>
          <p:nvPr>
            <p:ph type="title"/>
          </p:nvPr>
        </p:nvSpPr>
        <p:spPr>
          <a:xfrm>
            <a:off x="219075" y="-26988"/>
            <a:ext cx="7477125" cy="1143001"/>
          </a:xfrm>
          <a:effectLst>
            <a:outerShdw blurRad="63500" dist="38099" dir="2700000" algn="ctr" rotWithShape="0">
              <a:schemeClr val="bg2">
                <a:alpha val="74998"/>
              </a:schemeClr>
            </a:outerShdw>
          </a:effectLst>
        </p:spPr>
        <p:txBody>
          <a:bodyPr/>
          <a:lstStyle/>
          <a:p>
            <a:pPr eaLnBrk="1" hangingPunct="1">
              <a:defRPr/>
            </a:pPr>
            <a:r>
              <a:rPr lang="en-US" dirty="0" err="1" smtClean="0">
                <a:ea typeface="+mj-ea"/>
                <a:cs typeface="+mj-cs"/>
              </a:rPr>
              <a:t>Баярын</a:t>
            </a:r>
            <a:r>
              <a:rPr lang="en-US" dirty="0" smtClean="0">
                <a:ea typeface="+mj-ea"/>
                <a:cs typeface="+mj-cs"/>
              </a:rPr>
              <a:t> </a:t>
            </a:r>
            <a:r>
              <a:rPr lang="en-US" dirty="0" err="1" smtClean="0">
                <a:ea typeface="+mj-ea"/>
                <a:cs typeface="+mj-cs"/>
              </a:rPr>
              <a:t>дэс</a:t>
            </a:r>
            <a:r>
              <a:rPr lang="en-US" dirty="0" smtClean="0">
                <a:ea typeface="+mj-ea"/>
                <a:cs typeface="+mj-cs"/>
              </a:rPr>
              <a:t> </a:t>
            </a:r>
            <a:r>
              <a:rPr lang="en-US" dirty="0" err="1" smtClean="0">
                <a:ea typeface="+mj-ea"/>
                <a:cs typeface="+mj-cs"/>
              </a:rPr>
              <a:t>дараалал</a:t>
            </a:r>
            <a:endParaRPr lang="en-US" dirty="0">
              <a:ea typeface="+mj-ea"/>
              <a:cs typeface="+mj-cs"/>
            </a:endParaRPr>
          </a:p>
        </p:txBody>
      </p:sp>
      <p:sp>
        <p:nvSpPr>
          <p:cNvPr id="343043" name="Rectangle 4"/>
          <p:cNvSpPr>
            <a:spLocks noChangeArrowheads="1"/>
          </p:cNvSpPr>
          <p:nvPr/>
        </p:nvSpPr>
        <p:spPr bwMode="auto">
          <a:xfrm>
            <a:off x="0" y="7229475"/>
            <a:ext cx="184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zh-CN" sz="1300" b="1">
                <a:latin typeface="Times" charset="0"/>
                <a:ea typeface="宋体" charset="0"/>
                <a:cs typeface="宋体" charset="0"/>
              </a:rPr>
              <a:t/>
            </a:r>
            <a:br>
              <a:rPr lang="en-US" altLang="zh-CN" sz="1300" b="1">
                <a:latin typeface="Times" charset="0"/>
                <a:ea typeface="宋体" charset="0"/>
                <a:cs typeface="宋体" charset="0"/>
              </a:rPr>
            </a:br>
            <a:endParaRPr lang="en-US" altLang="zh-CN">
              <a:latin typeface="Arial" charset="0"/>
              <a:ea typeface="宋体" charset="0"/>
              <a:cs typeface="宋体" charset="0"/>
            </a:endParaRPr>
          </a:p>
        </p:txBody>
      </p:sp>
      <p:sp>
        <p:nvSpPr>
          <p:cNvPr id="343044" name="Rectangle 6"/>
          <p:cNvSpPr>
            <a:spLocks noChangeArrowheads="1"/>
          </p:cNvSpPr>
          <p:nvPr/>
        </p:nvSpPr>
        <p:spPr bwMode="auto">
          <a:xfrm>
            <a:off x="0" y="7229475"/>
            <a:ext cx="184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zh-CN" sz="1300" b="1">
                <a:latin typeface="Times" charset="0"/>
                <a:ea typeface="宋体" charset="0"/>
                <a:cs typeface="宋体" charset="0"/>
              </a:rPr>
              <a:t/>
            </a:r>
            <a:br>
              <a:rPr lang="en-US" altLang="zh-CN" sz="1300" b="1">
                <a:latin typeface="Times" charset="0"/>
                <a:ea typeface="宋体" charset="0"/>
                <a:cs typeface="宋体" charset="0"/>
              </a:rPr>
            </a:br>
            <a:endParaRPr lang="en-US" altLang="zh-CN">
              <a:latin typeface="Arial" charset="0"/>
              <a:ea typeface="宋体" charset="0"/>
              <a:cs typeface="宋体" charset="0"/>
            </a:endParaRPr>
          </a:p>
        </p:txBody>
      </p:sp>
      <p:sp>
        <p:nvSpPr>
          <p:cNvPr id="343045" name="Rectangle 31"/>
          <p:cNvSpPr>
            <a:spLocks noChangeArrowheads="1"/>
          </p:cNvSpPr>
          <p:nvPr/>
        </p:nvSpPr>
        <p:spPr bwMode="auto">
          <a:xfrm>
            <a:off x="0" y="1103313"/>
            <a:ext cx="1841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zh-CN" sz="1200">
                <a:latin typeface="Times" charset="0"/>
                <a:ea typeface="宋体" charset="0"/>
                <a:cs typeface="宋体" charset="0"/>
              </a:rPr>
              <a:t/>
            </a:r>
            <a:br>
              <a:rPr lang="en-US" altLang="zh-CN" sz="1200">
                <a:latin typeface="Times" charset="0"/>
                <a:ea typeface="宋体" charset="0"/>
                <a:cs typeface="宋体" charset="0"/>
              </a:rPr>
            </a:br>
            <a:endParaRPr lang="en-US" altLang="zh-CN" sz="1100">
              <a:ea typeface="宋体" charset="0"/>
              <a:cs typeface="宋体" charset="0"/>
            </a:endParaRPr>
          </a:p>
          <a:p>
            <a:endParaRPr lang="en-US" altLang="zh-CN">
              <a:latin typeface="Arial" charset="0"/>
              <a:ea typeface="宋体" charset="0"/>
              <a:cs typeface="宋体" charset="0"/>
            </a:endParaRPr>
          </a:p>
        </p:txBody>
      </p:sp>
      <p:graphicFrame>
        <p:nvGraphicFramePr>
          <p:cNvPr id="172116" name="Group 84"/>
          <p:cNvGraphicFramePr>
            <a:graphicFrameLocks noGrp="1"/>
          </p:cNvGraphicFramePr>
          <p:nvPr/>
        </p:nvGraphicFramePr>
        <p:xfrm>
          <a:off x="76200" y="908050"/>
          <a:ext cx="7620000" cy="5962650"/>
        </p:xfrm>
        <a:graphic>
          <a:graphicData uri="http://schemas.openxmlformats.org/drawingml/2006/table">
            <a:tbl>
              <a:tblPr/>
              <a:tblGrid>
                <a:gridCol w="3771900"/>
                <a:gridCol w="3848100"/>
              </a:tblGrid>
              <a:tr h="4604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err="1" smtClean="0">
                          <a:ln>
                            <a:noFill/>
                          </a:ln>
                          <a:solidFill>
                            <a:srgbClr val="FFFFFF"/>
                          </a:solidFill>
                          <a:effectLst>
                            <a:outerShdw blurRad="38100" dist="38100" dir="2700000" algn="tl">
                              <a:srgbClr val="000000"/>
                            </a:outerShdw>
                          </a:effectLst>
                          <a:latin typeface="+mn-lt"/>
                          <a:ea typeface="ＭＳ Ｐゴシック" charset="0"/>
                          <a:cs typeface="Times" charset="0"/>
                        </a:rPr>
                        <a:t>Дээгүүр</a:t>
                      </a:r>
                      <a:r>
                        <a:rPr kumimoji="0" lang="en-US" altLang="zh-CN" sz="2100" b="1" i="0" u="none" strike="noStrike" cap="none" normalizeH="0" baseline="0" dirty="0" smtClean="0">
                          <a:ln>
                            <a:noFill/>
                          </a:ln>
                          <a:solidFill>
                            <a:srgbClr val="FFFFFF"/>
                          </a:solidFill>
                          <a:effectLst>
                            <a:outerShdw blurRad="38100" dist="38100" dir="2700000" algn="tl">
                              <a:srgbClr val="000000"/>
                            </a:outerShdw>
                          </a:effectLst>
                          <a:latin typeface="+mn-lt"/>
                          <a:ea typeface="ＭＳ Ｐゴシック" charset="0"/>
                          <a:cs typeface="Times" charset="0"/>
                        </a:rPr>
                        <a:t> </a:t>
                      </a:r>
                      <a:r>
                        <a:rPr kumimoji="0" lang="en-US" altLang="zh-CN" sz="2100" b="1" i="0" u="none" strike="noStrike" kern="1200" cap="none" normalizeH="0" baseline="0" dirty="0" err="1" smtClean="0">
                          <a:ln>
                            <a:noFill/>
                          </a:ln>
                          <a:solidFill>
                            <a:srgbClr val="FFFFFF"/>
                          </a:solidFill>
                          <a:effectLst>
                            <a:outerShdw blurRad="38100" dist="38100" dir="2700000" algn="tl">
                              <a:srgbClr val="000000"/>
                            </a:outerShdw>
                          </a:effectLst>
                          <a:latin typeface="+mn-lt"/>
                          <a:ea typeface="ＭＳ Ｐゴシック" charset="0"/>
                          <a:cs typeface="Times" charset="0"/>
                        </a:rPr>
                        <a:t>өнгөрөхүй</a:t>
                      </a:r>
                      <a:endParaRPr kumimoji="0" lang="en-US" altLang="zh-CN" sz="2100" b="1" i="0" u="none" strike="noStrike" kern="1200" cap="none" normalizeH="0" baseline="0" dirty="0">
                        <a:ln>
                          <a:noFill/>
                        </a:ln>
                        <a:solidFill>
                          <a:srgbClr val="FFFFFF"/>
                        </a:solidFill>
                        <a:effectLst>
                          <a:outerShdw blurRad="38100" dist="38100" dir="2700000" algn="tl">
                            <a:srgbClr val="000000"/>
                          </a:outerShdw>
                        </a:effectLst>
                        <a:latin typeface="+mn-lt"/>
                        <a:ea typeface="ＭＳ Ｐゴシック" charset="0"/>
                        <a:cs typeface="Times"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x-none" altLang="zh-CN" sz="2100" b="1" i="0" u="none" strike="noStrike" kern="1200" cap="none" normalizeH="0" baseline="0" dirty="0" smtClean="0">
                          <a:ln>
                            <a:noFill/>
                          </a:ln>
                          <a:solidFill>
                            <a:srgbClr val="FFFFFF"/>
                          </a:solidFill>
                          <a:effectLst>
                            <a:outerShdw blurRad="38100" dist="38100" dir="2700000" algn="tl">
                              <a:srgbClr val="000000"/>
                            </a:outerShdw>
                          </a:effectLst>
                          <a:latin typeface="+mn-lt"/>
                          <a:ea typeface="ＭＳ Ｐゴシック" charset="0"/>
                          <a:cs typeface="Times" charset="0"/>
                        </a:rPr>
                        <a:t>Эзэний зоог</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mn-lt"/>
                        <a:ea typeface="宋体" charset="0"/>
                        <a:cs typeface="宋体"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990706">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2 </a:t>
                      </a:r>
                      <a:r>
                        <a:rPr kumimoji="0" lang="en-US" altLang="zh-CN" sz="1900" b="1" i="0" u="sng" strike="noStrike" cap="none" normalizeH="0" baseline="0" dirty="0" err="1"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дахь</a:t>
                      </a:r>
                      <a:r>
                        <a:rPr kumimoji="0" lang="en-US" altLang="zh-CN" sz="1900" b="1" i="0" u="sng" strike="noStrike" cap="none" normalizeH="0" baseline="0" dirty="0"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 </a:t>
                      </a:r>
                      <a:r>
                        <a:rPr kumimoji="0" lang="en-US" altLang="zh-CN" sz="1900" b="1" i="0" u="sng" strike="noStrike" cap="none" normalizeH="0" baseline="0" dirty="0" err="1"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аяга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Гамшиг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Шийтгэл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lang="ru-RU" sz="2000" kern="1200" dirty="0" err="1" smtClean="0">
                          <a:solidFill>
                            <a:srgbClr val="FFFFFF"/>
                          </a:solidFill>
                          <a:latin typeface="Times New Roman"/>
                          <a:ea typeface="+mn-ea"/>
                          <a:cs typeface="Times New Roman"/>
                        </a:rPr>
                        <a:t>тэдний</a:t>
                      </a:r>
                      <a:r>
                        <a:rPr lang="ru-RU" sz="2000" kern="1200" dirty="0" smtClean="0">
                          <a:solidFill>
                            <a:srgbClr val="FFFFFF"/>
                          </a:solidFill>
                          <a:latin typeface="Times New Roman"/>
                          <a:ea typeface="+mn-ea"/>
                          <a:cs typeface="Times New Roman"/>
                        </a:rPr>
                        <a:t> </a:t>
                      </a:r>
                      <a:r>
                        <a:rPr lang="ru-RU" sz="2000" kern="1200" dirty="0" err="1" smtClean="0">
                          <a:solidFill>
                            <a:srgbClr val="FFFFFF"/>
                          </a:solidFill>
                          <a:latin typeface="Times New Roman"/>
                          <a:ea typeface="+mn-ea"/>
                          <a:cs typeface="Times New Roman"/>
                        </a:rPr>
                        <a:t>боолчлолоос</a:t>
                      </a:r>
                      <a:r>
                        <a:rPr lang="ru-RU" sz="2000" kern="1200" dirty="0" smtClean="0">
                          <a:solidFill>
                            <a:srgbClr val="FFFFFF"/>
                          </a:solidFill>
                          <a:latin typeface="Times New Roman"/>
                          <a:ea typeface="+mn-ea"/>
                          <a:cs typeface="Times New Roman"/>
                        </a:rPr>
                        <a:t> та </a:t>
                      </a:r>
                      <a:r>
                        <a:rPr lang="ru-RU" sz="2000" kern="1200" dirty="0" err="1" smtClean="0">
                          <a:solidFill>
                            <a:srgbClr val="FFFFFF"/>
                          </a:solidFill>
                          <a:latin typeface="Times New Roman"/>
                          <a:ea typeface="+mn-ea"/>
                          <a:cs typeface="Times New Roman"/>
                        </a:rPr>
                        <a:t>нарыг</a:t>
                      </a:r>
                      <a:r>
                        <a:rPr lang="ru-RU" sz="2000" kern="1200" dirty="0" smtClean="0">
                          <a:solidFill>
                            <a:srgbClr val="FFFFFF"/>
                          </a:solidFill>
                          <a:latin typeface="Times New Roman"/>
                          <a:ea typeface="+mn-ea"/>
                          <a:cs typeface="Times New Roman"/>
                        </a:rPr>
                        <a:t> </a:t>
                      </a:r>
                      <a:r>
                        <a:rPr lang="ru-RU" sz="2000" kern="1200" dirty="0" err="1" smtClean="0">
                          <a:solidFill>
                            <a:srgbClr val="FFFFFF"/>
                          </a:solidFill>
                          <a:latin typeface="Times New Roman"/>
                          <a:ea typeface="+mn-ea"/>
                          <a:cs typeface="Times New Roman"/>
                        </a:rPr>
                        <a:t>чөлөөлөх</a:t>
                      </a:r>
                      <a:r>
                        <a:rPr lang="ru-RU" sz="2000" kern="1200" dirty="0" smtClean="0">
                          <a:solidFill>
                            <a:srgbClr val="FFFFFF"/>
                          </a:solidFill>
                          <a:latin typeface="Times New Roman"/>
                          <a:ea typeface="+mn-ea"/>
                          <a:cs typeface="Times New Roman"/>
                        </a:rPr>
                        <a:t> </a:t>
                      </a:r>
                      <a:r>
                        <a:rPr lang="ru-RU" sz="2000" kern="1200" dirty="0" err="1" smtClean="0">
                          <a:solidFill>
                            <a:srgbClr val="FFFFFF"/>
                          </a:solidFill>
                          <a:latin typeface="Times New Roman"/>
                          <a:ea typeface="+mn-ea"/>
                          <a:cs typeface="Times New Roman"/>
                        </a:rPr>
                        <a:t>болно</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гэнэ</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4981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Гараа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угаацгааж</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хагас</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мацаахын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дээд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хэсгийг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нь</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эхлээд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дараа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нь</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доод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ороолтот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хэсгийг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гашуун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ногоотой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иднэ</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208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Дээгүүр</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өнгөрөх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зоог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эхэлнэ</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2899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Хасореттай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хамт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гашуун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ногоог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зөгий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бүйлс</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Бурханы</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золилт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бүхий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амьдралын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амт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шарсан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өндөг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сүмийн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өргөл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&amp;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сүйрэл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харуусал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шинэ</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амьдрал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дунд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чөмөг</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Есүс</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Иудастай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хамт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нэг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аяганд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гараа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дүрэх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Иудас</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орхин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явдаг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063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Афикомэн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идэх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Энэ</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бол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гаслангийн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талх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Энэ</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бол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миний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бие</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Лук</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22:19)</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43069" name="Rectangle 55"/>
          <p:cNvSpPr>
            <a:spLocks noChangeArrowheads="1"/>
          </p:cNvSpPr>
          <p:nvPr/>
        </p:nvSpPr>
        <p:spPr bwMode="auto">
          <a:xfrm>
            <a:off x="0" y="4962525"/>
            <a:ext cx="1841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zh-CN" sz="1200">
                <a:latin typeface="Times" charset="0"/>
                <a:ea typeface="宋体" charset="0"/>
                <a:cs typeface="宋体" charset="0"/>
              </a:rPr>
              <a:t/>
            </a:r>
            <a:br>
              <a:rPr lang="en-US" altLang="zh-CN" sz="1200">
                <a:latin typeface="Times" charset="0"/>
                <a:ea typeface="宋体" charset="0"/>
                <a:cs typeface="宋体" charset="0"/>
              </a:rPr>
            </a:br>
            <a:endParaRPr lang="en-US" altLang="zh-CN" sz="1100">
              <a:ea typeface="宋体" charset="0"/>
              <a:cs typeface="宋体" charset="0"/>
            </a:endParaRPr>
          </a:p>
          <a:p>
            <a:endParaRPr lang="en-US" altLang="zh-CN">
              <a:latin typeface="Arial" charset="0"/>
              <a:ea typeface="宋体" charset="0"/>
              <a:cs typeface="宋体" charset="0"/>
            </a:endParaRPr>
          </a:p>
        </p:txBody>
      </p:sp>
      <p:sp>
        <p:nvSpPr>
          <p:cNvPr id="343070" name="Rectangle 76"/>
          <p:cNvSpPr>
            <a:spLocks noChangeArrowheads="1"/>
          </p:cNvSpPr>
          <p:nvPr/>
        </p:nvSpPr>
        <p:spPr bwMode="auto">
          <a:xfrm>
            <a:off x="0" y="8367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latin typeface="Arial" charset="0"/>
            </a:endParaRPr>
          </a:p>
        </p:txBody>
      </p:sp>
      <p:sp>
        <p:nvSpPr>
          <p:cNvPr id="343071" name="Text Box 77"/>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144</a:t>
            </a:r>
          </a:p>
        </p:txBody>
      </p:sp>
      <p:pic>
        <p:nvPicPr>
          <p:cNvPr id="343072" name="Picture 78" descr="j02874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800" y="0"/>
            <a:ext cx="1879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34"/>
          <p:cNvSpPr>
            <a:spLocks noChangeArrowheads="1"/>
          </p:cNvSpPr>
          <p:nvPr/>
        </p:nvSpPr>
        <p:spPr bwMode="auto">
          <a:xfrm>
            <a:off x="0" y="5867400"/>
            <a:ext cx="3810000" cy="9906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
        <p:nvSpPr>
          <p:cNvPr id="13" name="Oval 35"/>
          <p:cNvSpPr>
            <a:spLocks noChangeArrowheads="1"/>
          </p:cNvSpPr>
          <p:nvPr/>
        </p:nvSpPr>
        <p:spPr bwMode="auto">
          <a:xfrm>
            <a:off x="3886200" y="5867400"/>
            <a:ext cx="3810000" cy="9906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70" decel="100000"/>
                                        <p:tgtEl>
                                          <p:spTgt spid="12"/>
                                        </p:tgtEl>
                                      </p:cBhvr>
                                    </p:animEffect>
                                    <p:animScale>
                                      <p:cBhvr>
                                        <p:cTn id="8" dur="770" decel="100000"/>
                                        <p:tgtEl>
                                          <p:spTgt spid="12"/>
                                        </p:tgtEl>
                                      </p:cBhvr>
                                      <p:from x="10000" y="10000"/>
                                      <p:to x="200000" y="450000"/>
                                    </p:animScale>
                                    <p:animScale>
                                      <p:cBhvr>
                                        <p:cTn id="9" dur="1230" accel="100000" fill="hold">
                                          <p:stCondLst>
                                            <p:cond delay="770"/>
                                          </p:stCondLst>
                                        </p:cTn>
                                        <p:tgtEl>
                                          <p:spTgt spid="12"/>
                                        </p:tgtEl>
                                      </p:cBhvr>
                                      <p:from x="200000" y="450000"/>
                                      <p:to x="100000" y="100000"/>
                                    </p:animScale>
                                    <p:set>
                                      <p:cBhvr>
                                        <p:cTn id="10" dur="770" fill="hold"/>
                                        <p:tgtEl>
                                          <p:spTgt spid="12"/>
                                        </p:tgtEl>
                                        <p:attrNameLst>
                                          <p:attrName>ppt_x</p:attrName>
                                        </p:attrNameLst>
                                      </p:cBhvr>
                                      <p:to>
                                        <p:strVal val="(0.5)"/>
                                      </p:to>
                                    </p:set>
                                    <p:anim from="(0.5)" to="(#ppt_x)" calcmode="lin" valueType="num">
                                      <p:cBhvr>
                                        <p:cTn id="11" dur="1230" accel="100000" fill="hold">
                                          <p:stCondLst>
                                            <p:cond delay="770"/>
                                          </p:stCondLst>
                                        </p:cTn>
                                        <p:tgtEl>
                                          <p:spTgt spid="12"/>
                                        </p:tgtEl>
                                        <p:attrNameLst>
                                          <p:attrName>ppt_x</p:attrName>
                                        </p:attrNameLst>
                                      </p:cBhvr>
                                    </p:anim>
                                    <p:set>
                                      <p:cBhvr>
                                        <p:cTn id="12" dur="770" fill="hold"/>
                                        <p:tgtEl>
                                          <p:spTgt spid="12"/>
                                        </p:tgtEl>
                                        <p:attrNameLst>
                                          <p:attrName>ppt_y</p:attrName>
                                        </p:attrNameLst>
                                      </p:cBhvr>
                                      <p:to>
                                        <p:strVal val="(#ppt_y+0.4)"/>
                                      </p:to>
                                    </p:set>
                                    <p:anim from="(#ppt_y+0.4)" to="(#ppt_y)" calcmode="lin" valueType="num">
                                      <p:cBhvr>
                                        <p:cTn id="13" dur="1230" accel="100000" fill="hold">
                                          <p:stCondLst>
                                            <p:cond delay="770"/>
                                          </p:stCondLst>
                                        </p:cTn>
                                        <p:tgtEl>
                                          <p:spTgt spid="12"/>
                                        </p:tgtEl>
                                        <p:attrNameLst>
                                          <p:attrName>ppt_y</p:attrName>
                                        </p:attrNameLst>
                                      </p:cBhvr>
                                    </p:anim>
                                  </p:childTnLst>
                                </p:cTn>
                              </p:par>
                            </p:childTnLst>
                          </p:cTn>
                        </p:par>
                        <p:par>
                          <p:cTn id="14" fill="hold" nodeType="afterGroup">
                            <p:stCondLst>
                              <p:cond delay="2000"/>
                            </p:stCondLst>
                            <p:childTnLst>
                              <p:par>
                                <p:cTn id="15" presetID="51"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70" decel="100000"/>
                                        <p:tgtEl>
                                          <p:spTgt spid="13"/>
                                        </p:tgtEl>
                                      </p:cBhvr>
                                    </p:animEffect>
                                    <p:animScale>
                                      <p:cBhvr>
                                        <p:cTn id="18" dur="770" decel="100000"/>
                                        <p:tgtEl>
                                          <p:spTgt spid="13"/>
                                        </p:tgtEl>
                                      </p:cBhvr>
                                      <p:from x="10000" y="10000"/>
                                      <p:to x="200000" y="450000"/>
                                    </p:animScale>
                                    <p:animScale>
                                      <p:cBhvr>
                                        <p:cTn id="19" dur="1230" accel="100000" fill="hold">
                                          <p:stCondLst>
                                            <p:cond delay="770"/>
                                          </p:stCondLst>
                                        </p:cTn>
                                        <p:tgtEl>
                                          <p:spTgt spid="13"/>
                                        </p:tgtEl>
                                      </p:cBhvr>
                                      <p:from x="200000" y="450000"/>
                                      <p:to x="100000" y="100000"/>
                                    </p:animScale>
                                    <p:set>
                                      <p:cBhvr>
                                        <p:cTn id="20" dur="770" fill="hold"/>
                                        <p:tgtEl>
                                          <p:spTgt spid="13"/>
                                        </p:tgtEl>
                                        <p:attrNameLst>
                                          <p:attrName>ppt_x</p:attrName>
                                        </p:attrNameLst>
                                      </p:cBhvr>
                                      <p:to>
                                        <p:strVal val="(0.5)"/>
                                      </p:to>
                                    </p:set>
                                    <p:anim from="(0.5)" to="(#ppt_x)" calcmode="lin" valueType="num">
                                      <p:cBhvr>
                                        <p:cTn id="21" dur="1230" accel="100000" fill="hold">
                                          <p:stCondLst>
                                            <p:cond delay="770"/>
                                          </p:stCondLst>
                                        </p:cTn>
                                        <p:tgtEl>
                                          <p:spTgt spid="13"/>
                                        </p:tgtEl>
                                        <p:attrNameLst>
                                          <p:attrName>ppt_x</p:attrName>
                                        </p:attrNameLst>
                                      </p:cBhvr>
                                    </p:anim>
                                    <p:set>
                                      <p:cBhvr>
                                        <p:cTn id="22" dur="770" fill="hold"/>
                                        <p:tgtEl>
                                          <p:spTgt spid="13"/>
                                        </p:tgtEl>
                                        <p:attrNameLst>
                                          <p:attrName>ppt_y</p:attrName>
                                        </p:attrNameLst>
                                      </p:cBhvr>
                                      <p:to>
                                        <p:strVal val="(#ppt_y+0.4)"/>
                                      </p:to>
                                    </p:set>
                                    <p:anim from="(#ppt_y+0.4)" to="(#ppt_y)" calcmode="lin" valueType="num">
                                      <p:cBhvr>
                                        <p:cTn id="23" dur="1230" accel="100000" fill="hold">
                                          <p:stCondLst>
                                            <p:cond delay="770"/>
                                          </p:stCondLst>
                                        </p:cTn>
                                        <p:tgtEl>
                                          <p:spTgt spid="1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pic>
        <p:nvPicPr>
          <p:cNvPr id="345090" name="Picture 3" descr="Passover Cu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775" y="0"/>
            <a:ext cx="4721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091" name="Picture 5" descr="j02803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90600"/>
            <a:ext cx="2425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092" name="Picture 6" descr="j02803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700" y="990600"/>
            <a:ext cx="2425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093" name="Picture 7" descr="j02803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733800"/>
            <a:ext cx="2425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094" name="Picture 8" descr="j02803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700" y="3733800"/>
            <a:ext cx="2425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9" name="Text Box 9"/>
          <p:cNvSpPr txBox="1">
            <a:spLocks noChangeArrowheads="1"/>
          </p:cNvSpPr>
          <p:nvPr/>
        </p:nvSpPr>
        <p:spPr bwMode="auto">
          <a:xfrm>
            <a:off x="365125" y="1981200"/>
            <a:ext cx="1470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Ерөөл</a:t>
            </a:r>
            <a:endParaRPr lang="en-US" sz="1800">
              <a:solidFill>
                <a:srgbClr val="2F1311"/>
              </a:solidFill>
            </a:endParaRPr>
          </a:p>
        </p:txBody>
      </p:sp>
      <p:sp>
        <p:nvSpPr>
          <p:cNvPr id="384010" name="Text Box 10"/>
          <p:cNvSpPr txBox="1">
            <a:spLocks noChangeArrowheads="1"/>
          </p:cNvSpPr>
          <p:nvPr/>
        </p:nvSpPr>
        <p:spPr bwMode="auto">
          <a:xfrm>
            <a:off x="2195513" y="1981200"/>
            <a:ext cx="1825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Гамшиг</a:t>
            </a:r>
            <a:endParaRPr lang="en-US" sz="1800">
              <a:solidFill>
                <a:srgbClr val="2F1311"/>
              </a:solidFill>
            </a:endParaRPr>
          </a:p>
        </p:txBody>
      </p:sp>
      <p:sp>
        <p:nvSpPr>
          <p:cNvPr id="384011" name="Text Box 11"/>
          <p:cNvSpPr txBox="1">
            <a:spLocks noChangeArrowheads="1"/>
          </p:cNvSpPr>
          <p:nvPr/>
        </p:nvSpPr>
        <p:spPr bwMode="auto">
          <a:xfrm>
            <a:off x="196850" y="4800600"/>
            <a:ext cx="1711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Авралт</a:t>
            </a:r>
            <a:endParaRPr lang="en-US" sz="1800">
              <a:solidFill>
                <a:srgbClr val="2F1311"/>
              </a:solidFill>
            </a:endParaRPr>
          </a:p>
        </p:txBody>
      </p:sp>
      <p:sp>
        <p:nvSpPr>
          <p:cNvPr id="384012" name="Text Box 12"/>
          <p:cNvSpPr txBox="1">
            <a:spLocks noChangeArrowheads="1"/>
          </p:cNvSpPr>
          <p:nvPr/>
        </p:nvSpPr>
        <p:spPr bwMode="auto">
          <a:xfrm>
            <a:off x="2124075" y="4800600"/>
            <a:ext cx="1974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Магтаал</a:t>
            </a:r>
            <a:endParaRPr lang="en-US" sz="1800">
              <a:solidFill>
                <a:srgbClr val="2F1311"/>
              </a:solidFill>
            </a:endParaRPr>
          </a:p>
        </p:txBody>
      </p:sp>
      <p:sp>
        <p:nvSpPr>
          <p:cNvPr id="384013" name="Rectangle 13"/>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dirty="0" err="1" smtClean="0">
                <a:ea typeface="ＭＳ Ｐゴシック" pitchFamily="-112" charset="-128"/>
                <a:cs typeface="ＭＳ Ｐゴシック" pitchFamily="-112" charset="-128"/>
              </a:rPr>
              <a:t>Дөрвөн</a:t>
            </a:r>
            <a:r>
              <a:rPr lang="en-US" dirty="0" smtClean="0">
                <a:ea typeface="ＭＳ Ｐゴシック" pitchFamily="-112" charset="-128"/>
                <a:cs typeface="ＭＳ Ｐゴシック" pitchFamily="-112" charset="-128"/>
              </a:rPr>
              <a:t> </a:t>
            </a:r>
            <a:r>
              <a:rPr lang="en-US" dirty="0" err="1" smtClean="0">
                <a:ea typeface="ＭＳ Ｐゴシック" pitchFamily="-112" charset="-128"/>
                <a:cs typeface="ＭＳ Ｐゴシック" pitchFamily="-112" charset="-128"/>
              </a:rPr>
              <a:t>Аяга</a:t>
            </a:r>
            <a:r>
              <a:rPr lang="en-US" dirty="0" smtClean="0">
                <a:ea typeface="ＭＳ Ｐゴシック" pitchFamily="-112" charset="-128"/>
                <a:cs typeface="ＭＳ Ｐゴシック" pitchFamily="-112" charset="-128"/>
              </a:rPr>
              <a:t> (</a:t>
            </a:r>
            <a:r>
              <a:rPr lang="en-US" dirty="0" err="1" smtClean="0">
                <a:ea typeface="ＭＳ Ｐゴシック" pitchFamily="-112" charset="-128"/>
                <a:cs typeface="ＭＳ Ｐゴシック" pitchFamily="-112" charset="-128"/>
              </a:rPr>
              <a:t>Eг</a:t>
            </a:r>
            <a:r>
              <a:rPr lang="en-US" dirty="0" smtClean="0">
                <a:ea typeface="ＭＳ Ｐゴシック" pitchFamily="-112" charset="-128"/>
                <a:cs typeface="ＭＳ Ｐゴシック" pitchFamily="-112" charset="-128"/>
              </a:rPr>
              <a:t> </a:t>
            </a:r>
            <a:r>
              <a:rPr lang="en-US" dirty="0">
                <a:ea typeface="ＭＳ Ｐゴシック" pitchFamily="-112" charset="-128"/>
                <a:cs typeface="ＭＳ Ｐゴシック" pitchFamily="-112" charset="-128"/>
              </a:rPr>
              <a:t>6:6-7)</a:t>
            </a:r>
          </a:p>
        </p:txBody>
      </p:sp>
      <p:sp>
        <p:nvSpPr>
          <p:cNvPr id="384014" name="Oval 14"/>
          <p:cNvSpPr>
            <a:spLocks noChangeArrowheads="1"/>
          </p:cNvSpPr>
          <p:nvPr/>
        </p:nvSpPr>
        <p:spPr bwMode="auto">
          <a:xfrm>
            <a:off x="-152400" y="4038600"/>
            <a:ext cx="2420938" cy="2630488"/>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8400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84010"/>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84011"/>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84012"/>
                                        </p:tgtEl>
                                        <p:attrNameLst>
                                          <p:attrName>style.visibility</p:attrName>
                                        </p:attrNameLst>
                                      </p:cBhvr>
                                      <p:to>
                                        <p:strVal val="visible"/>
                                      </p:to>
                                    </p:set>
                                  </p:childTnLst>
                                </p:cTn>
                              </p:par>
                            </p:childTnLst>
                          </p:cTn>
                        </p:par>
                        <p:par>
                          <p:cTn id="16" fill="hold" nodeType="afterGroup">
                            <p:stCondLst>
                              <p:cond delay="0"/>
                            </p:stCondLst>
                            <p:childTnLst>
                              <p:par>
                                <p:cTn id="17" presetID="51" presetClass="entr" presetSubtype="0" fill="hold" grpId="0" nodeType="afterEffect">
                                  <p:stCondLst>
                                    <p:cond delay="0"/>
                                  </p:stCondLst>
                                  <p:childTnLst>
                                    <p:set>
                                      <p:cBhvr>
                                        <p:cTn id="18" dur="1" fill="hold">
                                          <p:stCondLst>
                                            <p:cond delay="0"/>
                                          </p:stCondLst>
                                        </p:cTn>
                                        <p:tgtEl>
                                          <p:spTgt spid="384014"/>
                                        </p:tgtEl>
                                        <p:attrNameLst>
                                          <p:attrName>style.visibility</p:attrName>
                                        </p:attrNameLst>
                                      </p:cBhvr>
                                      <p:to>
                                        <p:strVal val="visible"/>
                                      </p:to>
                                    </p:set>
                                    <p:animEffect transition="in" filter="fade">
                                      <p:cBhvr>
                                        <p:cTn id="19" dur="770" decel="100000"/>
                                        <p:tgtEl>
                                          <p:spTgt spid="384014"/>
                                        </p:tgtEl>
                                      </p:cBhvr>
                                    </p:animEffect>
                                    <p:animScale>
                                      <p:cBhvr>
                                        <p:cTn id="20" dur="770" decel="100000"/>
                                        <p:tgtEl>
                                          <p:spTgt spid="384014"/>
                                        </p:tgtEl>
                                      </p:cBhvr>
                                      <p:from x="10000" y="10000"/>
                                      <p:to x="200000" y="450000"/>
                                    </p:animScale>
                                    <p:animScale>
                                      <p:cBhvr>
                                        <p:cTn id="21" dur="1230" accel="100000" fill="hold">
                                          <p:stCondLst>
                                            <p:cond delay="770"/>
                                          </p:stCondLst>
                                        </p:cTn>
                                        <p:tgtEl>
                                          <p:spTgt spid="384014"/>
                                        </p:tgtEl>
                                      </p:cBhvr>
                                      <p:from x="200000" y="450000"/>
                                      <p:to x="100000" y="100000"/>
                                    </p:animScale>
                                    <p:set>
                                      <p:cBhvr>
                                        <p:cTn id="22" dur="770" fill="hold"/>
                                        <p:tgtEl>
                                          <p:spTgt spid="384014"/>
                                        </p:tgtEl>
                                        <p:attrNameLst>
                                          <p:attrName>ppt_x</p:attrName>
                                        </p:attrNameLst>
                                      </p:cBhvr>
                                      <p:to>
                                        <p:strVal val="(0.5)"/>
                                      </p:to>
                                    </p:set>
                                    <p:anim from="(0.5)" to="(#ppt_x)" calcmode="lin" valueType="num">
                                      <p:cBhvr>
                                        <p:cTn id="23" dur="1230" accel="100000" fill="hold">
                                          <p:stCondLst>
                                            <p:cond delay="770"/>
                                          </p:stCondLst>
                                        </p:cTn>
                                        <p:tgtEl>
                                          <p:spTgt spid="384014"/>
                                        </p:tgtEl>
                                        <p:attrNameLst>
                                          <p:attrName>ppt_x</p:attrName>
                                        </p:attrNameLst>
                                      </p:cBhvr>
                                    </p:anim>
                                    <p:set>
                                      <p:cBhvr>
                                        <p:cTn id="24" dur="770" fill="hold"/>
                                        <p:tgtEl>
                                          <p:spTgt spid="384014"/>
                                        </p:tgtEl>
                                        <p:attrNameLst>
                                          <p:attrName>ppt_y</p:attrName>
                                        </p:attrNameLst>
                                      </p:cBhvr>
                                      <p:to>
                                        <p:strVal val="(#ppt_y+0.4)"/>
                                      </p:to>
                                    </p:set>
                                    <p:anim from="(#ppt_y+0.4)" to="(#ppt_y)" calcmode="lin" valueType="num">
                                      <p:cBhvr>
                                        <p:cTn id="25" dur="1230" accel="100000" fill="hold">
                                          <p:stCondLst>
                                            <p:cond delay="770"/>
                                          </p:stCondLst>
                                        </p:cTn>
                                        <p:tgtEl>
                                          <p:spTgt spid="38401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9" grpId="0"/>
      <p:bldP spid="384010" grpId="0"/>
      <p:bldP spid="384011" grpId="0"/>
      <p:bldP spid="384012" grpId="0"/>
      <p:bldP spid="384014"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136" name="Rectangle 8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sp>
        <p:nvSpPr>
          <p:cNvPr id="173058" name="Rectangle 2"/>
          <p:cNvSpPr>
            <a:spLocks noGrp="1" noChangeArrowheads="1"/>
          </p:cNvSpPr>
          <p:nvPr>
            <p:ph type="title"/>
          </p:nvPr>
        </p:nvSpPr>
        <p:spPr>
          <a:xfrm>
            <a:off x="219075" y="-26988"/>
            <a:ext cx="7477125" cy="1143001"/>
          </a:xfrm>
          <a:effectLst>
            <a:outerShdw blurRad="63500" dist="38099" dir="2700000" algn="ctr" rotWithShape="0">
              <a:schemeClr val="bg2">
                <a:alpha val="74998"/>
              </a:schemeClr>
            </a:outerShdw>
          </a:effectLst>
        </p:spPr>
        <p:txBody>
          <a:bodyPr/>
          <a:lstStyle/>
          <a:p>
            <a:pPr eaLnBrk="1" hangingPunct="1">
              <a:defRPr/>
            </a:pPr>
            <a:r>
              <a:rPr lang="en-US" dirty="0" err="1" smtClean="0">
                <a:ea typeface="+mj-ea"/>
                <a:cs typeface="+mj-cs"/>
              </a:rPr>
              <a:t>Баярын</a:t>
            </a:r>
            <a:r>
              <a:rPr lang="en-US" dirty="0" smtClean="0">
                <a:ea typeface="+mj-ea"/>
                <a:cs typeface="+mj-cs"/>
              </a:rPr>
              <a:t> </a:t>
            </a:r>
            <a:r>
              <a:rPr lang="en-US" dirty="0" err="1" smtClean="0">
                <a:ea typeface="+mj-ea"/>
                <a:cs typeface="+mj-cs"/>
              </a:rPr>
              <a:t>дэс</a:t>
            </a:r>
            <a:r>
              <a:rPr lang="en-US" dirty="0" smtClean="0">
                <a:ea typeface="+mj-ea"/>
                <a:cs typeface="+mj-cs"/>
              </a:rPr>
              <a:t> </a:t>
            </a:r>
            <a:r>
              <a:rPr lang="en-US" dirty="0" err="1" smtClean="0">
                <a:ea typeface="+mj-ea"/>
                <a:cs typeface="+mj-cs"/>
              </a:rPr>
              <a:t>дараалал</a:t>
            </a:r>
            <a:endParaRPr lang="en-US" dirty="0">
              <a:ea typeface="+mj-ea"/>
              <a:cs typeface="+mj-cs"/>
            </a:endParaRPr>
          </a:p>
        </p:txBody>
      </p:sp>
      <p:graphicFrame>
        <p:nvGraphicFramePr>
          <p:cNvPr id="173139" name="Group 83"/>
          <p:cNvGraphicFramePr>
            <a:graphicFrameLocks noGrp="1"/>
          </p:cNvGraphicFramePr>
          <p:nvPr/>
        </p:nvGraphicFramePr>
        <p:xfrm>
          <a:off x="0" y="836613"/>
          <a:ext cx="7620000" cy="6037262"/>
        </p:xfrm>
        <a:graphic>
          <a:graphicData uri="http://schemas.openxmlformats.org/drawingml/2006/table">
            <a:tbl>
              <a:tblPr/>
              <a:tblGrid>
                <a:gridCol w="3771900"/>
                <a:gridCol w="3848100"/>
              </a:tblGrid>
              <a:tr h="45996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err="1" smtClean="0">
                          <a:ln>
                            <a:noFill/>
                          </a:ln>
                          <a:solidFill>
                            <a:srgbClr val="FFFFFF"/>
                          </a:solidFill>
                          <a:effectLst>
                            <a:outerShdw blurRad="38100" dist="38100" dir="2700000" algn="tl">
                              <a:srgbClr val="000000"/>
                            </a:outerShdw>
                          </a:effectLst>
                          <a:latin typeface="+mn-lt"/>
                          <a:ea typeface="ＭＳ Ｐゴシック" charset="0"/>
                          <a:cs typeface="Times" charset="0"/>
                        </a:rPr>
                        <a:t>Дээгүүр</a:t>
                      </a:r>
                      <a:r>
                        <a:rPr kumimoji="0" lang="en-US" altLang="zh-CN" sz="2100" b="1" i="0" u="none" strike="noStrike" cap="none" normalizeH="0" baseline="0" dirty="0" smtClean="0">
                          <a:ln>
                            <a:noFill/>
                          </a:ln>
                          <a:solidFill>
                            <a:srgbClr val="FFFFFF"/>
                          </a:solidFill>
                          <a:effectLst>
                            <a:outerShdw blurRad="38100" dist="38100" dir="2700000" algn="tl">
                              <a:srgbClr val="000000"/>
                            </a:outerShdw>
                          </a:effectLst>
                          <a:latin typeface="+mn-lt"/>
                          <a:ea typeface="ＭＳ Ｐゴシック" charset="0"/>
                          <a:cs typeface="Times" charset="0"/>
                        </a:rPr>
                        <a:t> </a:t>
                      </a:r>
                      <a:r>
                        <a:rPr kumimoji="0" lang="en-US" altLang="zh-CN" sz="2100" b="1" i="0" u="none" strike="noStrike" kern="1200" cap="none" normalizeH="0" baseline="0" dirty="0" err="1" smtClean="0">
                          <a:ln>
                            <a:noFill/>
                          </a:ln>
                          <a:solidFill>
                            <a:srgbClr val="FFFFFF"/>
                          </a:solidFill>
                          <a:effectLst>
                            <a:outerShdw blurRad="38100" dist="38100" dir="2700000" algn="tl">
                              <a:srgbClr val="000000"/>
                            </a:outerShdw>
                          </a:effectLst>
                          <a:latin typeface="+mn-lt"/>
                          <a:ea typeface="ＭＳ Ｐゴシック" charset="0"/>
                          <a:cs typeface="Times" charset="0"/>
                        </a:rPr>
                        <a:t>өнгөрөхүй</a:t>
                      </a:r>
                      <a:endParaRPr kumimoji="0" lang="en-US" altLang="zh-CN" sz="2100" b="1" i="0" u="none" strike="noStrike" kern="1200" cap="none" normalizeH="0" baseline="0" dirty="0">
                        <a:ln>
                          <a:noFill/>
                        </a:ln>
                        <a:solidFill>
                          <a:srgbClr val="FFFFFF"/>
                        </a:solidFill>
                        <a:effectLst>
                          <a:outerShdw blurRad="38100" dist="38100" dir="2700000" algn="tl">
                            <a:srgbClr val="000000"/>
                          </a:outerShdw>
                        </a:effectLst>
                        <a:latin typeface="+mn-lt"/>
                        <a:ea typeface="ＭＳ Ｐゴシック" charset="0"/>
                        <a:cs typeface="Times" charset="0"/>
                      </a:endParaRPr>
                    </a:p>
                  </a:txBody>
                  <a:tcPr marT="45679" marB="456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x-none" altLang="zh-CN" sz="2100" b="1" i="0" u="none" strike="noStrike" kern="1200" cap="none" normalizeH="0" baseline="0" dirty="0" smtClean="0">
                          <a:ln>
                            <a:noFill/>
                          </a:ln>
                          <a:solidFill>
                            <a:srgbClr val="FFFFFF"/>
                          </a:solidFill>
                          <a:effectLst>
                            <a:outerShdw blurRad="38100" dist="38100" dir="2700000" algn="tl">
                              <a:srgbClr val="000000"/>
                            </a:outerShdw>
                          </a:effectLst>
                          <a:latin typeface="+mn-lt"/>
                          <a:ea typeface="ＭＳ Ｐゴシック" charset="0"/>
                          <a:cs typeface="Times" charset="0"/>
                        </a:rPr>
                        <a:t>Эзэний зоог</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mn-lt"/>
                        <a:ea typeface="宋体" charset="0"/>
                        <a:cs typeface="宋体" charset="0"/>
                      </a:endParaRPr>
                    </a:p>
                  </a:txBody>
                  <a:tcPr marT="45679" marB="456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12495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3 </a:t>
                      </a:r>
                      <a:r>
                        <a:rPr kumimoji="0" lang="en-US" altLang="zh-CN" sz="1900" b="1" i="0" u="sng" strike="noStrike" cap="none" normalizeH="0" baseline="0" dirty="0" err="1"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дахь</a:t>
                      </a:r>
                      <a:r>
                        <a:rPr kumimoji="0" lang="en-US" altLang="zh-CN" sz="1900" b="1" i="0" u="sng" strike="noStrike" cap="none" normalizeH="0" baseline="0" dirty="0"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 </a:t>
                      </a:r>
                      <a:r>
                        <a:rPr kumimoji="0" lang="en-US" altLang="zh-CN" sz="1900" b="1" i="0" u="sng" strike="noStrike" cap="none" normalizeH="0" baseline="0" dirty="0" err="1"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аяга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Авралт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Сунгасан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мутар</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болон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агуу</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шийтгэлүүдээр</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би</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та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нарыг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аварна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гэж</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хэлнэ</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79" marB="456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Энэ</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бол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миний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цу</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Лук</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22:20) </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Есүс</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Иудастай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хамт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гараа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дүрэх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Иудас</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орхин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явдаг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79" marB="456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495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4 </a:t>
                      </a:r>
                      <a:r>
                        <a:rPr kumimoji="0" lang="en-US" altLang="zh-CN" sz="1900" b="1" i="0" u="sng" strike="noStrike" cap="none" normalizeH="0" baseline="0" dirty="0" err="1"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дэх</a:t>
                      </a:r>
                      <a:r>
                        <a:rPr kumimoji="0" lang="en-US" altLang="zh-CN" sz="1900" b="1" i="0" u="sng" strike="noStrike" cap="none" normalizeH="0" baseline="0" dirty="0"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 </a:t>
                      </a:r>
                      <a:r>
                        <a:rPr kumimoji="0" lang="en-US" altLang="zh-CN" sz="1900" b="1" i="0" u="sng" strike="noStrike" cap="none" normalizeH="0" baseline="0" dirty="0" err="1"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аяга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Магтаал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Дахин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цугларалт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Би</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та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нарыг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өөрийн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ард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түмэн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болгож</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бас</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Дуу</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113–</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118-г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уншина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79" marB="456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a:ea typeface="宋体" charset="0"/>
                          <a:cs typeface="Times"/>
                        </a:rPr>
                        <a:t>"</a:t>
                      </a:r>
                      <a:r>
                        <a:rPr lang="ru-RU" sz="1800" b="1" kern="1200" dirty="0" err="1" smtClean="0">
                          <a:solidFill>
                            <a:srgbClr val="FFFFFF"/>
                          </a:solidFill>
                          <a:latin typeface="Times"/>
                          <a:ea typeface="+mn-ea"/>
                          <a:cs typeface="Times"/>
                        </a:rPr>
                        <a:t>Учир</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нь</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энэ</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талхыг</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идэж</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энэ</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аяганаас</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уух</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бүрдээ</a:t>
                      </a:r>
                      <a:r>
                        <a:rPr lang="ru-RU" sz="1800" b="1" kern="1200" dirty="0" smtClean="0">
                          <a:solidFill>
                            <a:srgbClr val="FFFFFF"/>
                          </a:solidFill>
                          <a:latin typeface="Times"/>
                          <a:ea typeface="+mn-ea"/>
                          <a:cs typeface="Times"/>
                        </a:rPr>
                        <a:t> та нар </a:t>
                      </a:r>
                      <a:r>
                        <a:rPr lang="ru-RU" sz="1800" b="1" kern="1200" dirty="0" err="1" smtClean="0">
                          <a:solidFill>
                            <a:srgbClr val="FFFFFF"/>
                          </a:solidFill>
                          <a:latin typeface="Times"/>
                          <a:ea typeface="+mn-ea"/>
                          <a:cs typeface="Times"/>
                        </a:rPr>
                        <a:t>Түүнийг</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ирэх</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хүртэл</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Эзэний</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үхлийг</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тунхагладаг</a:t>
                      </a:r>
                      <a:r>
                        <a:rPr lang="ru-RU" sz="1800" b="1" kern="1200" dirty="0" smtClean="0">
                          <a:solidFill>
                            <a:srgbClr val="FFFFFF"/>
                          </a:solidFill>
                          <a:latin typeface="Times"/>
                          <a:ea typeface="+mn-ea"/>
                          <a:cs typeface="Times"/>
                        </a:rPr>
                        <a:t>.</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a:ea typeface="宋体" charset="0"/>
                          <a:cs typeface="Times"/>
                        </a:rPr>
                        <a:t> </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79" marB="456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6000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Тунхаглал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Дараагийн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жил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Иерусалимд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магтуу</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Дуу</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118),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шүлэг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эсвэл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төрийн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дуулал</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79" marB="456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Магтуу</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дуулж</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&amp;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Чидун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уул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руу</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өгссөн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Mт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26:30)</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79" marB="456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1819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err="1"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Элигийн</a:t>
                      </a:r>
                      <a:r>
                        <a:rPr kumimoji="0" lang="en-US" altLang="zh-CN" sz="1900" b="1" i="0" u="sng" strike="noStrike" cap="none" normalizeH="0" baseline="0" dirty="0"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 </a:t>
                      </a:r>
                      <a:r>
                        <a:rPr kumimoji="0" lang="en-US" altLang="zh-CN" sz="1900" b="1" i="0" u="sng" strike="noStrike" cap="none" normalizeH="0" baseline="0" dirty="0" err="1"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аяга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Дүүргэсэн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боловч</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хүрэхгүй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Мессиагийн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өмнөх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түүний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ирэлтийг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бэлэгдэнэ</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Мал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4:5-6;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11:13-14; 17:11-12;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Илч</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11:3-12; 19:11-21),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бага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хүүхэд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нь</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өмнөх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хаалгаа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Элиад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нээнэ</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79" marB="456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Адил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байж</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магад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тэмдэглэгдээгүй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79" marB="456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47159" name="Text Box 77"/>
          <p:cNvSpPr txBox="1">
            <a:spLocks noChangeArrowheads="1"/>
          </p:cNvSpPr>
          <p:nvPr/>
        </p:nvSpPr>
        <p:spPr bwMode="auto">
          <a:xfrm>
            <a:off x="8397875" y="82550"/>
            <a:ext cx="669925" cy="3984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144</a:t>
            </a:r>
          </a:p>
        </p:txBody>
      </p:sp>
      <p:pic>
        <p:nvPicPr>
          <p:cNvPr id="347160" name="Picture 79" descr="j02874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800" y="0"/>
            <a:ext cx="1879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26"/>
          <p:cNvSpPr>
            <a:spLocks noChangeArrowheads="1"/>
          </p:cNvSpPr>
          <p:nvPr/>
        </p:nvSpPr>
        <p:spPr bwMode="auto">
          <a:xfrm>
            <a:off x="-304800" y="1052513"/>
            <a:ext cx="4114800" cy="17526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
        <p:nvSpPr>
          <p:cNvPr id="8" name="Oval 27"/>
          <p:cNvSpPr>
            <a:spLocks noChangeArrowheads="1"/>
          </p:cNvSpPr>
          <p:nvPr/>
        </p:nvSpPr>
        <p:spPr bwMode="auto">
          <a:xfrm>
            <a:off x="3581400" y="1052513"/>
            <a:ext cx="4114800" cy="17526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70" decel="100000"/>
                                        <p:tgtEl>
                                          <p:spTgt spid="7"/>
                                        </p:tgtEl>
                                      </p:cBhvr>
                                    </p:animEffect>
                                    <p:animScale>
                                      <p:cBhvr>
                                        <p:cTn id="8" dur="770" decel="100000"/>
                                        <p:tgtEl>
                                          <p:spTgt spid="7"/>
                                        </p:tgtEl>
                                      </p:cBhvr>
                                      <p:from x="10000" y="10000"/>
                                      <p:to x="200000" y="450000"/>
                                    </p:animScale>
                                    <p:animScale>
                                      <p:cBhvr>
                                        <p:cTn id="9" dur="1230" accel="100000" fill="hold">
                                          <p:stCondLst>
                                            <p:cond delay="770"/>
                                          </p:stCondLst>
                                        </p:cTn>
                                        <p:tgtEl>
                                          <p:spTgt spid="7"/>
                                        </p:tgtEl>
                                      </p:cBhvr>
                                      <p:from x="200000" y="450000"/>
                                      <p:to x="100000" y="100000"/>
                                    </p:animScale>
                                    <p:set>
                                      <p:cBhvr>
                                        <p:cTn id="10" dur="770" fill="hold"/>
                                        <p:tgtEl>
                                          <p:spTgt spid="7"/>
                                        </p:tgtEl>
                                        <p:attrNameLst>
                                          <p:attrName>ppt_x</p:attrName>
                                        </p:attrNameLst>
                                      </p:cBhvr>
                                      <p:to>
                                        <p:strVal val="(0.5)"/>
                                      </p:to>
                                    </p:set>
                                    <p:anim from="(0.5)" to="(#ppt_x)" calcmode="lin" valueType="num">
                                      <p:cBhvr>
                                        <p:cTn id="11" dur="1230" accel="100000" fill="hold">
                                          <p:stCondLst>
                                            <p:cond delay="770"/>
                                          </p:stCondLst>
                                        </p:cTn>
                                        <p:tgtEl>
                                          <p:spTgt spid="7"/>
                                        </p:tgtEl>
                                        <p:attrNameLst>
                                          <p:attrName>ppt_x</p:attrName>
                                        </p:attrNameLst>
                                      </p:cBhvr>
                                    </p:anim>
                                    <p:set>
                                      <p:cBhvr>
                                        <p:cTn id="12" dur="770" fill="hold"/>
                                        <p:tgtEl>
                                          <p:spTgt spid="7"/>
                                        </p:tgtEl>
                                        <p:attrNameLst>
                                          <p:attrName>ppt_y</p:attrName>
                                        </p:attrNameLst>
                                      </p:cBhvr>
                                      <p:to>
                                        <p:strVal val="(#ppt_y+0.4)"/>
                                      </p:to>
                                    </p:set>
                                    <p:anim from="(#ppt_y+0.4)" to="(#ppt_y)" calcmode="lin" valueType="num">
                                      <p:cBhvr>
                                        <p:cTn id="13" dur="1230" accel="100000" fill="hold">
                                          <p:stCondLst>
                                            <p:cond delay="770"/>
                                          </p:stCondLst>
                                        </p:cTn>
                                        <p:tgtEl>
                                          <p:spTgt spid="7"/>
                                        </p:tgtEl>
                                        <p:attrNameLst>
                                          <p:attrName>ppt_y</p:attrName>
                                        </p:attrNameLst>
                                      </p:cBhvr>
                                    </p:anim>
                                  </p:childTnLst>
                                </p:cTn>
                              </p:par>
                            </p:childTnLst>
                          </p:cTn>
                        </p:par>
                        <p:par>
                          <p:cTn id="14" fill="hold" nodeType="afterGroup">
                            <p:stCondLst>
                              <p:cond delay="2000"/>
                            </p:stCondLst>
                            <p:childTnLst>
                              <p:par>
                                <p:cTn id="15" presetID="5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770" decel="100000"/>
                                        <p:tgtEl>
                                          <p:spTgt spid="8"/>
                                        </p:tgtEl>
                                      </p:cBhvr>
                                    </p:animEffect>
                                    <p:animScale>
                                      <p:cBhvr>
                                        <p:cTn id="18" dur="770" decel="100000"/>
                                        <p:tgtEl>
                                          <p:spTgt spid="8"/>
                                        </p:tgtEl>
                                      </p:cBhvr>
                                      <p:from x="10000" y="10000"/>
                                      <p:to x="200000" y="450000"/>
                                    </p:animScale>
                                    <p:animScale>
                                      <p:cBhvr>
                                        <p:cTn id="19" dur="1230" accel="100000" fill="hold">
                                          <p:stCondLst>
                                            <p:cond delay="770"/>
                                          </p:stCondLst>
                                        </p:cTn>
                                        <p:tgtEl>
                                          <p:spTgt spid="8"/>
                                        </p:tgtEl>
                                      </p:cBhvr>
                                      <p:from x="200000" y="450000"/>
                                      <p:to x="100000" y="100000"/>
                                    </p:animScale>
                                    <p:set>
                                      <p:cBhvr>
                                        <p:cTn id="20" dur="770" fill="hold"/>
                                        <p:tgtEl>
                                          <p:spTgt spid="8"/>
                                        </p:tgtEl>
                                        <p:attrNameLst>
                                          <p:attrName>ppt_x</p:attrName>
                                        </p:attrNameLst>
                                      </p:cBhvr>
                                      <p:to>
                                        <p:strVal val="(0.5)"/>
                                      </p:to>
                                    </p:set>
                                    <p:anim from="(0.5)" to="(#ppt_x)" calcmode="lin" valueType="num">
                                      <p:cBhvr>
                                        <p:cTn id="21" dur="1230" accel="100000" fill="hold">
                                          <p:stCondLst>
                                            <p:cond delay="770"/>
                                          </p:stCondLst>
                                        </p:cTn>
                                        <p:tgtEl>
                                          <p:spTgt spid="8"/>
                                        </p:tgtEl>
                                        <p:attrNameLst>
                                          <p:attrName>ppt_x</p:attrName>
                                        </p:attrNameLst>
                                      </p:cBhvr>
                                    </p:anim>
                                    <p:set>
                                      <p:cBhvr>
                                        <p:cTn id="22" dur="770" fill="hold"/>
                                        <p:tgtEl>
                                          <p:spTgt spid="8"/>
                                        </p:tgtEl>
                                        <p:attrNameLst>
                                          <p:attrName>ppt_y</p:attrName>
                                        </p:attrNameLst>
                                      </p:cBhvr>
                                      <p:to>
                                        <p:strVal val="(#ppt_y+0.4)"/>
                                      </p:to>
                                    </p:set>
                                    <p:anim from="(#ppt_y+0.4)" to="(#ppt_y)" calcmode="lin" valueType="num">
                                      <p:cBhvr>
                                        <p:cTn id="23" dur="1230" accel="100000" fill="hold">
                                          <p:stCondLst>
                                            <p:cond delay="770"/>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2" descr="Bread of Life"/>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304800"/>
            <a:ext cx="9144000" cy="773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0" y="228600"/>
            <a:ext cx="9144000" cy="1123950"/>
          </a:xfrm>
        </p:spPr>
        <p:txBody>
          <a:bodyPr/>
          <a:lstStyle/>
          <a:p>
            <a:pPr eaLnBrk="1" hangingPunct="1">
              <a:defRPr/>
            </a:pPr>
            <a:r>
              <a:rPr lang="en-US" altLang="ja-JP" sz="3200" b="1" dirty="0">
                <a:effectLst>
                  <a:glow rad="127000">
                    <a:srgbClr val="060400"/>
                  </a:glow>
                </a:effectLst>
                <a:latin typeface="Tahoma" charset="0"/>
                <a:ea typeface="ＭＳ Ｐゴシック" charset="0"/>
                <a:cs typeface="ＭＳ Ｐゴシック" charset="0"/>
              </a:rPr>
              <a:t>"</a:t>
            </a:r>
            <a:r>
              <a:rPr lang="ru-RU" sz="3200" b="1" dirty="0" err="1">
                <a:effectLst>
                  <a:glow rad="127000">
                    <a:srgbClr val="060400"/>
                  </a:glow>
                </a:effectLst>
                <a:latin typeface="Tahoma" charset="0"/>
                <a:ea typeface="ＭＳ Ｐゴシック" charset="0"/>
                <a:cs typeface="ＭＳ Ｐゴシック" charset="0"/>
              </a:rPr>
              <a:t>Энэ</a:t>
            </a:r>
            <a:r>
              <a:rPr lang="ru-RU" sz="3200" b="1" dirty="0">
                <a:effectLst>
                  <a:glow rad="127000">
                    <a:srgbClr val="060400"/>
                  </a:glow>
                </a:effectLst>
                <a:latin typeface="Tahoma" charset="0"/>
                <a:ea typeface="ＭＳ Ｐゴシック" charset="0"/>
                <a:cs typeface="ＭＳ Ｐゴシック" charset="0"/>
              </a:rPr>
              <a:t> </a:t>
            </a:r>
            <a:r>
              <a:rPr lang="ru-RU" sz="3200" b="1" dirty="0" err="1">
                <a:effectLst>
                  <a:glow rad="127000">
                    <a:srgbClr val="060400"/>
                  </a:glow>
                </a:effectLst>
                <a:latin typeface="Tahoma" charset="0"/>
                <a:ea typeface="ＭＳ Ｐゴシック" charset="0"/>
                <a:cs typeface="ＭＳ Ｐゴシック" charset="0"/>
              </a:rPr>
              <a:t>аяга</a:t>
            </a:r>
            <a:r>
              <a:rPr lang="ru-RU" sz="3200" b="1" dirty="0">
                <a:effectLst>
                  <a:glow rad="127000">
                    <a:srgbClr val="060400"/>
                  </a:glow>
                </a:effectLst>
                <a:latin typeface="Tahoma" charset="0"/>
                <a:ea typeface="ＭＳ Ｐゴシック" charset="0"/>
                <a:cs typeface="ＭＳ Ｐゴシック" charset="0"/>
              </a:rPr>
              <a:t> бол </a:t>
            </a:r>
            <a:r>
              <a:rPr lang="ru-RU" sz="3200" b="1" dirty="0" err="1">
                <a:effectLst>
                  <a:glow rad="127000">
                    <a:srgbClr val="060400"/>
                  </a:glow>
                </a:effectLst>
                <a:latin typeface="Tahoma" charset="0"/>
                <a:ea typeface="ＭＳ Ｐゴシック" charset="0"/>
                <a:cs typeface="ＭＳ Ｐゴシック" charset="0"/>
              </a:rPr>
              <a:t>Миний</a:t>
            </a:r>
            <a:r>
              <a:rPr lang="ru-RU" sz="3200" b="1" dirty="0">
                <a:effectLst>
                  <a:glow rad="127000">
                    <a:srgbClr val="060400"/>
                  </a:glow>
                </a:effectLst>
                <a:latin typeface="Tahoma" charset="0"/>
                <a:ea typeface="ＭＳ Ｐゴシック" charset="0"/>
                <a:cs typeface="ＭＳ Ｐゴシック" charset="0"/>
              </a:rPr>
              <a:t> </a:t>
            </a:r>
            <a:r>
              <a:rPr lang="ru-RU" sz="3200" b="1" dirty="0" err="1">
                <a:effectLst>
                  <a:glow rad="127000">
                    <a:srgbClr val="060400"/>
                  </a:glow>
                </a:effectLst>
                <a:latin typeface="Tahoma" charset="0"/>
                <a:ea typeface="ＭＳ Ｐゴシック" charset="0"/>
                <a:cs typeface="ＭＳ Ｐゴシック" charset="0"/>
              </a:rPr>
              <a:t>цусаар</a:t>
            </a:r>
            <a:r>
              <a:rPr lang="ru-RU" sz="3200" b="1" dirty="0">
                <a:effectLst>
                  <a:glow rad="127000">
                    <a:srgbClr val="060400"/>
                  </a:glow>
                </a:effectLst>
                <a:latin typeface="Tahoma" charset="0"/>
                <a:ea typeface="ＭＳ Ｐゴシック" charset="0"/>
                <a:cs typeface="ＭＳ Ｐゴシック" charset="0"/>
              </a:rPr>
              <a:t> </a:t>
            </a:r>
            <a:r>
              <a:rPr lang="ru-RU" sz="3200" b="1" dirty="0" err="1">
                <a:effectLst>
                  <a:glow rad="127000">
                    <a:srgbClr val="060400"/>
                  </a:glow>
                </a:effectLst>
                <a:latin typeface="Tahoma" charset="0"/>
                <a:ea typeface="ＭＳ Ｐゴシック" charset="0"/>
                <a:cs typeface="ＭＳ Ｐゴシック" charset="0"/>
              </a:rPr>
              <a:t>тогтоогдох</a:t>
            </a:r>
            <a:r>
              <a:rPr lang="ru-RU" sz="3200" b="1" dirty="0">
                <a:effectLst>
                  <a:glow rad="127000">
                    <a:srgbClr val="060400"/>
                  </a:glow>
                </a:effectLst>
                <a:latin typeface="Tahoma" charset="0"/>
                <a:ea typeface="ＭＳ Ｐゴシック" charset="0"/>
                <a:cs typeface="ＭＳ Ｐゴシック" charset="0"/>
              </a:rPr>
              <a:t> </a:t>
            </a:r>
            <a:r>
              <a:rPr lang="ru-RU" sz="3200" b="1" dirty="0" err="1">
                <a:effectLst>
                  <a:glow rad="127000">
                    <a:srgbClr val="060400"/>
                  </a:glow>
                </a:effectLst>
                <a:latin typeface="Tahoma" charset="0"/>
                <a:ea typeface="ＭＳ Ｐゴシック" charset="0"/>
                <a:cs typeface="ＭＳ Ｐゴシック" charset="0"/>
              </a:rPr>
              <a:t>шинэ</a:t>
            </a:r>
            <a:r>
              <a:rPr lang="ru-RU" sz="3200" b="1" dirty="0">
                <a:effectLst>
                  <a:glow rad="127000">
                    <a:srgbClr val="060400"/>
                  </a:glow>
                </a:effectLst>
                <a:latin typeface="Tahoma" charset="0"/>
                <a:ea typeface="ＭＳ Ｐゴシック" charset="0"/>
                <a:cs typeface="ＭＳ Ｐゴシック" charset="0"/>
              </a:rPr>
              <a:t> </a:t>
            </a:r>
            <a:r>
              <a:rPr lang="ru-RU" sz="3200" b="1" dirty="0" err="1">
                <a:effectLst>
                  <a:glow rad="127000">
                    <a:srgbClr val="060400"/>
                  </a:glow>
                </a:effectLst>
                <a:latin typeface="Tahoma" charset="0"/>
                <a:ea typeface="ＭＳ Ｐゴシック" charset="0"/>
                <a:cs typeface="ＭＳ Ｐゴシック" charset="0"/>
              </a:rPr>
              <a:t>гэрээ</a:t>
            </a:r>
            <a:r>
              <a:rPr lang="ru-RU" sz="3200" b="1" dirty="0">
                <a:effectLst>
                  <a:glow rad="127000">
                    <a:srgbClr val="060400"/>
                  </a:glow>
                </a:effectLst>
                <a:latin typeface="Tahoma" charset="0"/>
                <a:ea typeface="ＭＳ Ｐゴシック" charset="0"/>
                <a:cs typeface="ＭＳ Ｐゴシック" charset="0"/>
              </a:rPr>
              <a:t> </a:t>
            </a:r>
            <a:r>
              <a:rPr lang="ru-RU" sz="3200" b="1" dirty="0" err="1">
                <a:effectLst>
                  <a:glow rad="127000">
                    <a:srgbClr val="060400"/>
                  </a:glow>
                </a:effectLst>
                <a:latin typeface="Tahoma" charset="0"/>
                <a:ea typeface="ＭＳ Ｐゴシック" charset="0"/>
                <a:cs typeface="ＭＳ Ｐゴシック" charset="0"/>
              </a:rPr>
              <a:t>мөн</a:t>
            </a:r>
            <a:r>
              <a:rPr lang="en-US" altLang="ja-JP" sz="3200" b="1" dirty="0">
                <a:effectLst>
                  <a:glow rad="127000">
                    <a:srgbClr val="060400"/>
                  </a:glow>
                </a:effectLst>
                <a:latin typeface="Tahoma" charset="0"/>
                <a:ea typeface="ＭＳ Ｐゴシック" charset="0"/>
                <a:cs typeface="ＭＳ Ｐゴシック" charset="0"/>
              </a:rPr>
              <a:t>"</a:t>
            </a:r>
            <a:r>
              <a:rPr lang="en-US" sz="3200" b="1" dirty="0">
                <a:effectLst>
                  <a:glow rad="127000">
                    <a:srgbClr val="060400"/>
                  </a:glow>
                </a:effectLst>
                <a:latin typeface="Tahoma" charset="0"/>
                <a:ea typeface="ＭＳ Ｐゴシック" charset="0"/>
                <a:cs typeface="ＭＳ Ｐゴシック" charset="0"/>
              </a:rPr>
              <a:t> </a:t>
            </a:r>
            <a:r>
              <a:rPr lang="en-US" sz="3200" b="1" dirty="0" smtClean="0">
                <a:effectLst>
                  <a:glow rad="127000">
                    <a:srgbClr val="060400"/>
                  </a:glow>
                </a:effectLst>
                <a:latin typeface="Tahoma" charset="0"/>
                <a:ea typeface="ＭＳ Ｐゴシック" charset="0"/>
                <a:cs typeface="ＭＳ Ｐゴシック" charset="0"/>
              </a:rPr>
              <a:t>(</a:t>
            </a:r>
            <a:r>
              <a:rPr lang="en-US" sz="3200" b="1" dirty="0" err="1" smtClean="0">
                <a:effectLst>
                  <a:glow rad="127000">
                    <a:srgbClr val="060400"/>
                  </a:glow>
                </a:effectLst>
                <a:latin typeface="Tahoma" charset="0"/>
                <a:ea typeface="ＭＳ Ｐゴシック" charset="0"/>
                <a:cs typeface="ＭＳ Ｐゴシック" charset="0"/>
              </a:rPr>
              <a:t>Иер</a:t>
            </a:r>
            <a:r>
              <a:rPr lang="en-US" sz="3200" b="1" dirty="0" smtClean="0">
                <a:effectLst>
                  <a:glow rad="127000">
                    <a:srgbClr val="060400"/>
                  </a:glow>
                </a:effectLst>
                <a:latin typeface="Tahoma" charset="0"/>
                <a:ea typeface="ＭＳ Ｐゴシック" charset="0"/>
                <a:cs typeface="ＭＳ Ｐゴシック" charset="0"/>
              </a:rPr>
              <a:t> </a:t>
            </a:r>
            <a:r>
              <a:rPr lang="en-US" sz="3200" b="1" dirty="0">
                <a:effectLst>
                  <a:glow rad="127000">
                    <a:srgbClr val="060400"/>
                  </a:glow>
                </a:effectLst>
                <a:latin typeface="Tahoma" charset="0"/>
                <a:ea typeface="ＭＳ Ｐゴシック" charset="0"/>
                <a:cs typeface="ＭＳ Ｐゴシック" charset="0"/>
              </a:rPr>
              <a:t>31: 31-34)</a:t>
            </a:r>
          </a:p>
        </p:txBody>
      </p:sp>
      <p:sp>
        <p:nvSpPr>
          <p:cNvPr id="18437" name="Rectangle 5"/>
          <p:cNvSpPr>
            <a:spLocks noChangeArrowheads="1"/>
          </p:cNvSpPr>
          <p:nvPr/>
        </p:nvSpPr>
        <p:spPr bwMode="auto">
          <a:xfrm>
            <a:off x="152400" y="1981200"/>
            <a:ext cx="8991600" cy="4876800"/>
          </a:xfrm>
          <a:prstGeom prst="rect">
            <a:avLst/>
          </a:prstGeom>
          <a:noFill/>
          <a:ln w="9525">
            <a:noFill/>
            <a:miter lim="800000"/>
            <a:headEnd/>
            <a:tailEnd/>
          </a:ln>
          <a:effectLst/>
        </p:spPr>
        <p:txBody>
          <a:bodyPr/>
          <a:lstStyle/>
          <a:p>
            <a:pPr marL="342900" indent="-342900" eaLnBrk="1" hangingPunct="1">
              <a:spcBef>
                <a:spcPct val="20000"/>
              </a:spcBef>
              <a:buClr>
                <a:srgbClr val="FFCC66"/>
              </a:buClr>
              <a:buSzPct val="80000"/>
              <a:buFont typeface="Wingdings" charset="0"/>
              <a:buChar char="n"/>
              <a:defRPr/>
            </a:pPr>
            <a:r>
              <a:rPr lang="en-US" sz="3600" b="1" dirty="0" err="1">
                <a:solidFill>
                  <a:srgbClr val="FFFFFF"/>
                </a:solidFill>
                <a:effectLst>
                  <a:glow rad="127000">
                    <a:srgbClr val="060400"/>
                  </a:glow>
                </a:effectLst>
              </a:rPr>
              <a:t>Израиль</a:t>
            </a:r>
            <a:r>
              <a:rPr lang="en-US" sz="3600" b="1" dirty="0">
                <a:solidFill>
                  <a:srgbClr val="FFFFFF"/>
                </a:solidFill>
                <a:effectLst>
                  <a:glow rad="127000">
                    <a:srgbClr val="060400"/>
                  </a:glow>
                </a:effectLst>
              </a:rPr>
              <a:t> </a:t>
            </a:r>
            <a:r>
              <a:rPr lang="en-US" sz="3600" b="1" dirty="0" err="1">
                <a:solidFill>
                  <a:srgbClr val="FFFFFF"/>
                </a:solidFill>
                <a:effectLst>
                  <a:glow rad="127000">
                    <a:srgbClr val="060400"/>
                  </a:glow>
                </a:effectLst>
              </a:rPr>
              <a:t>Иуда</a:t>
            </a:r>
            <a:r>
              <a:rPr lang="en-US" sz="3600" b="1" dirty="0">
                <a:solidFill>
                  <a:srgbClr val="FFFFFF"/>
                </a:solidFill>
                <a:effectLst>
                  <a:glow rad="127000">
                    <a:srgbClr val="060400"/>
                  </a:glow>
                </a:effectLst>
              </a:rPr>
              <a:t> </a:t>
            </a:r>
            <a:r>
              <a:rPr lang="en-US" sz="3600" b="1" dirty="0" err="1">
                <a:solidFill>
                  <a:srgbClr val="FFFFFF"/>
                </a:solidFill>
                <a:effectLst>
                  <a:glow rad="127000">
                    <a:srgbClr val="060400"/>
                  </a:glow>
                </a:effectLst>
              </a:rPr>
              <a:t>хоёр</a:t>
            </a:r>
            <a:r>
              <a:rPr lang="en-US" sz="3600" b="1" dirty="0">
                <a:solidFill>
                  <a:srgbClr val="FFFFFF"/>
                </a:solidFill>
                <a:effectLst>
                  <a:glow rad="127000">
                    <a:srgbClr val="060400"/>
                  </a:glow>
                </a:effectLst>
              </a:rPr>
              <a:t> </a:t>
            </a:r>
            <a:r>
              <a:rPr lang="en-US" sz="3600" b="1" dirty="0" err="1">
                <a:solidFill>
                  <a:srgbClr val="FFFFFF"/>
                </a:solidFill>
                <a:effectLst>
                  <a:glow rad="127000">
                    <a:srgbClr val="060400"/>
                  </a:glow>
                </a:effectLst>
              </a:rPr>
              <a:t>эргэн</a:t>
            </a:r>
            <a:r>
              <a:rPr lang="en-US" sz="3600" b="1" dirty="0">
                <a:solidFill>
                  <a:srgbClr val="FFFFFF"/>
                </a:solidFill>
                <a:effectLst>
                  <a:glow rad="127000">
                    <a:srgbClr val="060400"/>
                  </a:glow>
                </a:effectLst>
              </a:rPr>
              <a:t> </a:t>
            </a:r>
            <a:r>
              <a:rPr lang="en-US" sz="3600" b="1" dirty="0" err="1">
                <a:solidFill>
                  <a:srgbClr val="FFFFFF"/>
                </a:solidFill>
                <a:effectLst>
                  <a:glow rad="127000">
                    <a:srgbClr val="060400"/>
                  </a:glow>
                </a:effectLst>
              </a:rPr>
              <a:t>нэгдсэн</a:t>
            </a:r>
            <a:r>
              <a:rPr lang="en-US" sz="3600" b="1" dirty="0">
                <a:solidFill>
                  <a:srgbClr val="FFFFFF"/>
                </a:solidFill>
                <a:effectLst>
                  <a:glow rad="127000">
                    <a:srgbClr val="060400"/>
                  </a:glow>
                </a:effectLst>
              </a:rPr>
              <a:t> (31:31-32)</a:t>
            </a:r>
          </a:p>
          <a:p>
            <a:pPr marL="342900" indent="-342900" eaLnBrk="1" hangingPunct="1">
              <a:spcBef>
                <a:spcPct val="20000"/>
              </a:spcBef>
              <a:buClr>
                <a:srgbClr val="FFCC66"/>
              </a:buClr>
              <a:buSzPct val="80000"/>
              <a:buFont typeface="Wingdings" charset="0"/>
              <a:buChar char="n"/>
              <a:defRPr/>
            </a:pPr>
            <a:r>
              <a:rPr lang="en-US" sz="3600" b="1" dirty="0" err="1">
                <a:solidFill>
                  <a:srgbClr val="FFFFFF"/>
                </a:solidFill>
                <a:effectLst>
                  <a:glow rad="127000">
                    <a:srgbClr val="060400"/>
                  </a:glow>
                </a:effectLst>
              </a:rPr>
              <a:t>Сүнсний</a:t>
            </a:r>
            <a:r>
              <a:rPr lang="en-US" sz="3600" b="1" dirty="0">
                <a:solidFill>
                  <a:srgbClr val="FFFFFF"/>
                </a:solidFill>
                <a:effectLst>
                  <a:glow rad="127000">
                    <a:srgbClr val="060400"/>
                  </a:glow>
                </a:effectLst>
              </a:rPr>
              <a:t> </a:t>
            </a:r>
            <a:r>
              <a:rPr lang="en-US" sz="3600" b="1" dirty="0" err="1">
                <a:solidFill>
                  <a:srgbClr val="FFFFFF"/>
                </a:solidFill>
                <a:effectLst>
                  <a:glow rad="127000">
                    <a:srgbClr val="060400"/>
                  </a:glow>
                </a:effectLst>
              </a:rPr>
              <a:t>оршихуй</a:t>
            </a:r>
            <a:r>
              <a:rPr lang="en-US" sz="3600" b="1" dirty="0">
                <a:solidFill>
                  <a:srgbClr val="FFFFFF"/>
                </a:solidFill>
                <a:effectLst>
                  <a:glow rad="127000">
                    <a:srgbClr val="060400"/>
                  </a:glow>
                </a:effectLst>
              </a:rPr>
              <a:t> (31:33)</a:t>
            </a:r>
          </a:p>
          <a:p>
            <a:pPr marL="342900" indent="-342900" eaLnBrk="1" hangingPunct="1">
              <a:spcBef>
                <a:spcPct val="20000"/>
              </a:spcBef>
              <a:buClr>
                <a:srgbClr val="FFCC66"/>
              </a:buClr>
              <a:buSzPct val="80000"/>
              <a:buFont typeface="Wingdings" charset="0"/>
              <a:buChar char="n"/>
              <a:defRPr/>
            </a:pPr>
            <a:r>
              <a:rPr lang="en-US" sz="3600" b="1" dirty="0" err="1">
                <a:solidFill>
                  <a:srgbClr val="FFFFFF"/>
                </a:solidFill>
                <a:effectLst>
                  <a:glow rad="127000">
                    <a:srgbClr val="060400"/>
                  </a:glow>
                </a:effectLst>
              </a:rPr>
              <a:t>Сайн</a:t>
            </a:r>
            <a:r>
              <a:rPr lang="en-US" sz="3600" b="1" dirty="0">
                <a:solidFill>
                  <a:srgbClr val="FFFFFF"/>
                </a:solidFill>
                <a:effectLst>
                  <a:glow rad="127000">
                    <a:srgbClr val="060400"/>
                  </a:glow>
                </a:effectLst>
              </a:rPr>
              <a:t> </a:t>
            </a:r>
            <a:r>
              <a:rPr lang="en-US" sz="3600" b="1" dirty="0" err="1">
                <a:solidFill>
                  <a:srgbClr val="FFFFFF"/>
                </a:solidFill>
                <a:effectLst>
                  <a:glow rad="127000">
                    <a:srgbClr val="060400"/>
                  </a:glow>
                </a:effectLst>
              </a:rPr>
              <a:t>мэдээ</a:t>
            </a:r>
            <a:r>
              <a:rPr lang="en-US" sz="3600" b="1" dirty="0">
                <a:solidFill>
                  <a:srgbClr val="FFFFFF"/>
                </a:solidFill>
                <a:effectLst>
                  <a:glow rad="127000">
                    <a:srgbClr val="060400"/>
                  </a:glow>
                </a:effectLst>
              </a:rPr>
              <a:t> </a:t>
            </a:r>
            <a:r>
              <a:rPr lang="en-US" sz="3600" b="1" dirty="0" err="1">
                <a:solidFill>
                  <a:srgbClr val="FFFFFF"/>
                </a:solidFill>
                <a:effectLst>
                  <a:glow rad="127000">
                    <a:srgbClr val="060400"/>
                  </a:glow>
                </a:effectLst>
              </a:rPr>
              <a:t>түгээлт</a:t>
            </a:r>
            <a:r>
              <a:rPr lang="en-US" sz="3600" b="1" dirty="0">
                <a:solidFill>
                  <a:srgbClr val="FFFFFF"/>
                </a:solidFill>
                <a:effectLst>
                  <a:glow rad="127000">
                    <a:srgbClr val="060400"/>
                  </a:glow>
                </a:effectLst>
              </a:rPr>
              <a:t> </a:t>
            </a:r>
            <a:r>
              <a:rPr lang="en-US" sz="3600" b="1" dirty="0" err="1">
                <a:solidFill>
                  <a:srgbClr val="FFFFFF"/>
                </a:solidFill>
                <a:effectLst>
                  <a:glow rad="127000">
                    <a:srgbClr val="060400"/>
                  </a:glow>
                </a:effectLst>
              </a:rPr>
              <a:t>хэрэггүй</a:t>
            </a:r>
            <a:r>
              <a:rPr lang="en-US" sz="3600" b="1" dirty="0">
                <a:solidFill>
                  <a:srgbClr val="FFFFFF"/>
                </a:solidFill>
                <a:effectLst>
                  <a:glow rad="127000">
                    <a:srgbClr val="060400"/>
                  </a:glow>
                </a:effectLst>
              </a:rPr>
              <a:t> (31:34a)</a:t>
            </a:r>
          </a:p>
          <a:p>
            <a:pPr marL="342900" indent="-342900" eaLnBrk="1" hangingPunct="1">
              <a:spcBef>
                <a:spcPct val="20000"/>
              </a:spcBef>
              <a:buClr>
                <a:srgbClr val="FFCC66"/>
              </a:buClr>
              <a:buSzPct val="80000"/>
              <a:buFont typeface="Wingdings" charset="0"/>
              <a:buChar char="n"/>
              <a:defRPr/>
            </a:pPr>
            <a:r>
              <a:rPr lang="en-US" sz="3600" b="1" dirty="0" err="1">
                <a:solidFill>
                  <a:srgbClr val="FFFFFF"/>
                </a:solidFill>
                <a:effectLst>
                  <a:glow rad="127000">
                    <a:srgbClr val="060400"/>
                  </a:glow>
                </a:effectLst>
              </a:rPr>
              <a:t>Израиль</a:t>
            </a:r>
            <a:r>
              <a:rPr lang="en-US" sz="3600" b="1" dirty="0">
                <a:solidFill>
                  <a:srgbClr val="FFFFFF"/>
                </a:solidFill>
                <a:effectLst>
                  <a:glow rad="127000">
                    <a:srgbClr val="060400"/>
                  </a:glow>
                </a:effectLst>
              </a:rPr>
              <a:t> </a:t>
            </a:r>
            <a:r>
              <a:rPr lang="en-US" sz="3600" b="1" dirty="0" err="1">
                <a:solidFill>
                  <a:srgbClr val="FFFFFF"/>
                </a:solidFill>
                <a:effectLst>
                  <a:glow rad="127000">
                    <a:srgbClr val="060400"/>
                  </a:glow>
                </a:effectLst>
              </a:rPr>
              <a:t>уучлагдсан</a:t>
            </a:r>
            <a:r>
              <a:rPr lang="en-US" sz="3600" b="1" dirty="0">
                <a:solidFill>
                  <a:srgbClr val="FFFFFF"/>
                </a:solidFill>
                <a:effectLst>
                  <a:glow rad="127000">
                    <a:srgbClr val="060400"/>
                  </a:glow>
                </a:effectLst>
              </a:rPr>
              <a:t> (31:34б)</a:t>
            </a:r>
          </a:p>
          <a:p>
            <a:pPr marL="342900" indent="-342900" eaLnBrk="1" hangingPunct="1">
              <a:spcBef>
                <a:spcPct val="20000"/>
              </a:spcBef>
              <a:buClr>
                <a:srgbClr val="FFCC66"/>
              </a:buClr>
              <a:buSzPct val="80000"/>
              <a:buFont typeface="Wingdings" charset="0"/>
              <a:buChar char="n"/>
              <a:defRPr/>
            </a:pPr>
            <a:endParaRPr lang="en-US" sz="3600" b="1" dirty="0">
              <a:solidFill>
                <a:srgbClr val="FFFFFF"/>
              </a:solidFill>
              <a:effectLst>
                <a:glow rad="127000">
                  <a:srgbClr val="060400"/>
                </a:glo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animEffect transition="in" filter="wipe(down)">
                                      <p:cBhvr>
                                        <p:cTn id="7" dur="500"/>
                                        <p:tgtEl>
                                          <p:spTgt spid="1843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437">
                                            <p:txEl>
                                              <p:pRg st="1" end="1"/>
                                            </p:txEl>
                                          </p:spTgt>
                                        </p:tgtEl>
                                        <p:attrNameLst>
                                          <p:attrName>style.visibility</p:attrName>
                                        </p:attrNameLst>
                                      </p:cBhvr>
                                      <p:to>
                                        <p:strVal val="visible"/>
                                      </p:to>
                                    </p:set>
                                    <p:animEffect transition="in" filter="wipe(down)">
                                      <p:cBhvr>
                                        <p:cTn id="12" dur="500"/>
                                        <p:tgtEl>
                                          <p:spTgt spid="1843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437">
                                            <p:txEl>
                                              <p:pRg st="2" end="2"/>
                                            </p:txEl>
                                          </p:spTgt>
                                        </p:tgtEl>
                                        <p:attrNameLst>
                                          <p:attrName>style.visibility</p:attrName>
                                        </p:attrNameLst>
                                      </p:cBhvr>
                                      <p:to>
                                        <p:strVal val="visible"/>
                                      </p:to>
                                    </p:set>
                                    <p:animEffect transition="in" filter="wipe(down)">
                                      <p:cBhvr>
                                        <p:cTn id="17" dur="500"/>
                                        <p:tgtEl>
                                          <p:spTgt spid="1843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437">
                                            <p:txEl>
                                              <p:pRg st="3" end="3"/>
                                            </p:txEl>
                                          </p:spTgt>
                                        </p:tgtEl>
                                        <p:attrNameLst>
                                          <p:attrName>style.visibility</p:attrName>
                                        </p:attrNameLst>
                                      </p:cBhvr>
                                      <p:to>
                                        <p:strVal val="visible"/>
                                      </p:to>
                                    </p:set>
                                    <p:animEffect transition="in" filter="wipe(down)">
                                      <p:cBhvr>
                                        <p:cTn id="22" dur="500"/>
                                        <p:tgtEl>
                                          <p:spTgt spid="184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35123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351235"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HighlyExalte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2" name="Rectangle 3"/>
          <p:cNvSpPr>
            <a:spLocks noChangeArrowheads="1"/>
          </p:cNvSpPr>
          <p:nvPr/>
        </p:nvSpPr>
        <p:spPr bwMode="auto">
          <a:xfrm>
            <a:off x="3505200" y="609600"/>
            <a:ext cx="5638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altLang="ja-JP" sz="3600">
                <a:solidFill>
                  <a:srgbClr val="000000"/>
                </a:solidFill>
                <a:latin typeface="Arial" charset="0"/>
              </a:rPr>
              <a:t>”Би хүссэн шигээ</a:t>
            </a:r>
          </a:p>
          <a:p>
            <a:pPr algn="ctr" eaLnBrk="1" hangingPunct="1"/>
            <a:r>
              <a:rPr lang="en-US" sz="3600">
                <a:solidFill>
                  <a:srgbClr val="000000"/>
                </a:solidFill>
                <a:latin typeface="Arial" charset="0"/>
              </a:rPr>
              <a:t>биш байна,</a:t>
            </a:r>
            <a:br>
              <a:rPr lang="en-US" sz="3600">
                <a:solidFill>
                  <a:srgbClr val="000000"/>
                </a:solidFill>
                <a:latin typeface="Arial" charset="0"/>
              </a:rPr>
            </a:br>
            <a:r>
              <a:rPr lang="en-US" sz="3600">
                <a:solidFill>
                  <a:srgbClr val="000000"/>
                </a:solidFill>
                <a:latin typeface="Arial" charset="0"/>
              </a:rPr>
              <a:t>Би зорьсон шигээ </a:t>
            </a:r>
          </a:p>
          <a:p>
            <a:pPr algn="ctr" eaLnBrk="1" hangingPunct="1"/>
            <a:r>
              <a:rPr lang="en-US" sz="3600">
                <a:solidFill>
                  <a:srgbClr val="000000"/>
                </a:solidFill>
                <a:latin typeface="Arial" charset="0"/>
              </a:rPr>
              <a:t>биш л байна,</a:t>
            </a:r>
            <a:br>
              <a:rPr lang="en-US" sz="3600">
                <a:solidFill>
                  <a:srgbClr val="000000"/>
                </a:solidFill>
                <a:latin typeface="Arial" charset="0"/>
              </a:rPr>
            </a:br>
            <a:r>
              <a:rPr lang="en-US" sz="3600">
                <a:solidFill>
                  <a:srgbClr val="000000"/>
                </a:solidFill>
                <a:latin typeface="Arial" charset="0"/>
              </a:rPr>
              <a:t>Харин Бурханд талархъя </a:t>
            </a:r>
            <a:br>
              <a:rPr lang="en-US" sz="3600">
                <a:solidFill>
                  <a:srgbClr val="000000"/>
                </a:solidFill>
                <a:latin typeface="Arial" charset="0"/>
              </a:rPr>
            </a:br>
            <a:r>
              <a:rPr lang="en-US" sz="3600">
                <a:solidFill>
                  <a:srgbClr val="000000"/>
                </a:solidFill>
                <a:latin typeface="Arial" charset="0"/>
              </a:rPr>
              <a:t>Би өнгөрсөн шигээ биш!</a:t>
            </a:r>
            <a:r>
              <a:rPr lang="en-US" altLang="ja-JP" sz="3600">
                <a:solidFill>
                  <a:srgbClr val="000000"/>
                </a:solidFill>
                <a:latin typeface="Arial" charset="0"/>
              </a:rPr>
              <a:t>"</a:t>
            </a:r>
            <a:endParaRPr lang="en-US" sz="3600">
              <a:solidFill>
                <a:srgbClr val="000000"/>
              </a:solidFill>
              <a:latin typeface="Arial" charset="0"/>
            </a:endParaRPr>
          </a:p>
        </p:txBody>
      </p:sp>
      <p:sp>
        <p:nvSpPr>
          <p:cNvPr id="353283" name="Rectangle 5"/>
          <p:cNvSpPr>
            <a:spLocks noGrp="1" noChangeArrowheads="1"/>
          </p:cNvSpPr>
          <p:nvPr>
            <p:ph type="title" idx="4294967295"/>
          </p:nvPr>
        </p:nvSpPr>
        <p:spPr>
          <a:xfrm>
            <a:off x="0" y="5562600"/>
            <a:ext cx="2971800" cy="1143000"/>
          </a:xfrm>
        </p:spPr>
        <p:txBody>
          <a:bodyPr/>
          <a:lstStyle/>
          <a:p>
            <a:r>
              <a:rPr lang="en-US">
                <a:latin typeface="Arial" charset="0"/>
                <a:ea typeface="ＭＳ Ｐゴシック" charset="0"/>
                <a:cs typeface="ＭＳ Ｐゴシック" charset="0"/>
              </a:rPr>
              <a:t>Song</a:t>
            </a:r>
          </a:p>
        </p:txBody>
      </p:sp>
    </p:spTree>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3" descr="Ominous Sky Wallpaper with Cross and Thor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6531" name="Title 1"/>
          <p:cNvSpPr>
            <a:spLocks noGrp="1"/>
          </p:cNvSpPr>
          <p:nvPr>
            <p:ph type="ctrTitle" idx="4294967295"/>
          </p:nvPr>
        </p:nvSpPr>
        <p:spPr>
          <a:xfrm>
            <a:off x="0" y="5949950"/>
            <a:ext cx="9144000" cy="704850"/>
          </a:xfrm>
          <a:effectLst>
            <a:outerShdw blurRad="63500" dist="35921" dir="2700000" algn="ctr" rotWithShape="0">
              <a:srgbClr val="000000">
                <a:alpha val="74998"/>
              </a:srgbClr>
            </a:outerShdw>
          </a:effectLst>
        </p:spPr>
        <p:txBody>
          <a:bodyPr/>
          <a:lstStyle/>
          <a:p>
            <a:pPr algn="l" eaLnBrk="1" hangingPunct="1">
              <a:defRPr/>
            </a:pPr>
            <a:r>
              <a:rPr lang="en-US" sz="3200" i="1" dirty="0">
                <a:solidFill>
                  <a:schemeClr val="bg1"/>
                </a:solidFill>
                <a:latin typeface="Aramis Regular" charset="0"/>
                <a:ea typeface="ＭＳ Ｐゴシック" charset="0"/>
                <a:cs typeface="ＭＳ Ｐゴシック" charset="0"/>
              </a:rPr>
              <a:t>II.  </a:t>
            </a:r>
            <a:r>
              <a:rPr lang="en-US" sz="3200" i="1" dirty="0" err="1">
                <a:solidFill>
                  <a:schemeClr val="bg1"/>
                </a:solidFill>
                <a:latin typeface="Aramis Regular" charset="0"/>
                <a:ea typeface="ＭＳ Ｐゴシック" charset="0"/>
                <a:cs typeface="ＭＳ Ｐゴシック" charset="0"/>
              </a:rPr>
              <a:t>Таны</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төлөөх</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Христийн</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үхэл</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рүү</a:t>
            </a:r>
            <a:r>
              <a:rPr lang="en-US" sz="3200" i="1" dirty="0">
                <a:solidFill>
                  <a:schemeClr val="bg1"/>
                </a:solidFill>
                <a:latin typeface="Aramis Regular" charset="0"/>
                <a:ea typeface="ＭＳ Ｐゴシック" charset="0"/>
                <a:cs typeface="ＭＳ Ｐゴシック" charset="0"/>
              </a:rPr>
              <a:t> </a:t>
            </a:r>
            <a:r>
              <a:rPr lang="en-US" sz="4000" i="1" dirty="0" err="1">
                <a:solidFill>
                  <a:srgbClr val="FFFF00"/>
                </a:solidFill>
                <a:latin typeface="Aramis Regular" charset="0"/>
                <a:ea typeface="ＭＳ Ｐゴシック" charset="0"/>
                <a:cs typeface="ＭＳ Ｐゴシック" charset="0"/>
              </a:rPr>
              <a:t>арагш</a:t>
            </a:r>
            <a:r>
              <a:rPr lang="en-US" sz="3200" i="1" dirty="0">
                <a:solidFill>
                  <a:schemeClr val="bg1"/>
                </a:solidFill>
                <a:latin typeface="Aramis Regular" charset="0"/>
                <a:ea typeface="ＭＳ Ｐゴシック" charset="0"/>
                <a:cs typeface="ＭＳ Ｐゴシック" charset="0"/>
              </a:rPr>
              <a:t> </a:t>
            </a:r>
            <a:r>
              <a:rPr lang="x-none" sz="3200" i="1" dirty="0">
                <a:solidFill>
                  <a:schemeClr val="bg1"/>
                </a:solidFill>
                <a:latin typeface="Aramis Regular" charset="0"/>
                <a:ea typeface="ＭＳ Ｐゴシック" charset="0"/>
                <a:cs typeface="ＭＳ Ｐゴシック" charset="0"/>
              </a:rPr>
              <a:t>харна</a:t>
            </a:r>
            <a:endParaRPr lang="en-US" sz="3600" dirty="0">
              <a:latin typeface="Calibri" charset="0"/>
              <a:ea typeface="ＭＳ Ｐゴシック" charset="0"/>
              <a:cs typeface="ＭＳ Ｐゴシック" charset="0"/>
            </a:endParaRPr>
          </a:p>
        </p:txBody>
      </p:sp>
      <p:sp>
        <p:nvSpPr>
          <p:cNvPr id="406532"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err="1">
                <a:solidFill>
                  <a:srgbClr val="FFFFFF"/>
                </a:solidFill>
                <a:latin typeface="Aramis Regular" charset="0"/>
              </a:rPr>
              <a:t>Дөрвөн</a:t>
            </a:r>
            <a:r>
              <a:rPr lang="en-US" sz="3600" i="1" dirty="0">
                <a:solidFill>
                  <a:srgbClr val="FFFFFF"/>
                </a:solidFill>
                <a:latin typeface="Aramis Regular" charset="0"/>
              </a:rPr>
              <a:t> </a:t>
            </a:r>
            <a:r>
              <a:rPr lang="en-US" sz="3600" i="1" dirty="0" err="1">
                <a:solidFill>
                  <a:srgbClr val="FFFFFF"/>
                </a:solidFill>
                <a:latin typeface="Aramis Regular" charset="0"/>
              </a:rPr>
              <a:t>Чиглэл</a:t>
            </a:r>
            <a:endParaRPr lang="en-US" sz="4000" dirty="0">
              <a:solidFill>
                <a:srgbClr val="000000"/>
              </a:solidFill>
              <a:latin typeface="Calibri" charset="0"/>
            </a:endParaRPr>
          </a:p>
        </p:txBody>
      </p:sp>
      <p:sp>
        <p:nvSpPr>
          <p:cNvPr id="355332"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6534" name="Text Box 6"/>
          <p:cNvSpPr txBox="1">
            <a:spLocks noChangeArrowheads="1"/>
          </p:cNvSpPr>
          <p:nvPr/>
        </p:nvSpPr>
        <p:spPr bwMode="auto">
          <a:xfrm rot="16200000">
            <a:off x="3565525" y="977900"/>
            <a:ext cx="21050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Гадагш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355334"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6536" name="Text Box 8"/>
          <p:cNvSpPr txBox="1">
            <a:spLocks noChangeArrowheads="1"/>
          </p:cNvSpPr>
          <p:nvPr/>
        </p:nvSpPr>
        <p:spPr bwMode="auto">
          <a:xfrm>
            <a:off x="2484438" y="2270125"/>
            <a:ext cx="1900237"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Арагш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3" descr="Ominous Sky Wallpaper with Cross and Thor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59"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algn="l" eaLnBrk="1" hangingPunct="1">
              <a:defRPr/>
            </a:pPr>
            <a:r>
              <a:rPr lang="en-US" sz="3200" i="1" dirty="0">
                <a:solidFill>
                  <a:schemeClr val="bg1"/>
                </a:solidFill>
                <a:latin typeface="Aramis Regular" charset="0"/>
                <a:ea typeface="ＭＳ Ｐゴシック" charset="0"/>
                <a:cs typeface="ＭＳ Ｐゴシック" charset="0"/>
              </a:rPr>
              <a:t>III.  </a:t>
            </a:r>
            <a:r>
              <a:rPr lang="en-US" sz="3200" i="1" dirty="0" err="1" smtClean="0">
                <a:solidFill>
                  <a:schemeClr val="bg1"/>
                </a:solidFill>
                <a:latin typeface="Aramis Regular" charset="0"/>
                <a:ea typeface="ＭＳ Ｐゴシック" charset="0"/>
                <a:cs typeface="ＭＳ Ｐゴシック" charset="0"/>
              </a:rPr>
              <a:t>Христийн</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дахин</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ирэлт</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рүү</a:t>
            </a:r>
            <a:r>
              <a:rPr lang="en-US" sz="3200" i="1" dirty="0" smtClean="0">
                <a:solidFill>
                  <a:schemeClr val="bg1"/>
                </a:solidFill>
                <a:latin typeface="Aramis Regular" charset="0"/>
                <a:ea typeface="ＭＳ Ｐゴシック" charset="0"/>
                <a:cs typeface="ＭＳ Ｐゴシック" charset="0"/>
              </a:rPr>
              <a:t> </a:t>
            </a:r>
            <a:r>
              <a:rPr lang="en-US" sz="4000" i="1" dirty="0" err="1" smtClean="0">
                <a:solidFill>
                  <a:srgbClr val="FFFF00"/>
                </a:solidFill>
                <a:latin typeface="Aramis Regular" charset="0"/>
                <a:ea typeface="ＭＳ Ｐゴシック" charset="0"/>
                <a:cs typeface="ＭＳ Ｐゴシック" charset="0"/>
              </a:rPr>
              <a:t>урагш</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харна</a:t>
            </a:r>
            <a:endParaRPr lang="en-US" sz="3600" dirty="0">
              <a:latin typeface="Calibri" charset="0"/>
              <a:ea typeface="ＭＳ Ｐゴシック" charset="0"/>
              <a:cs typeface="ＭＳ Ｐゴシック" charset="0"/>
            </a:endParaRPr>
          </a:p>
        </p:txBody>
      </p:sp>
      <p:sp>
        <p:nvSpPr>
          <p:cNvPr id="275460"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err="1">
                <a:solidFill>
                  <a:srgbClr val="FFFFFF"/>
                </a:solidFill>
                <a:latin typeface="Aramis Regular" charset="0"/>
              </a:rPr>
              <a:t>Дөрвөн</a:t>
            </a:r>
            <a:r>
              <a:rPr lang="en-US" sz="3600" i="1" dirty="0">
                <a:solidFill>
                  <a:srgbClr val="FFFFFF"/>
                </a:solidFill>
                <a:latin typeface="Aramis Regular" charset="0"/>
              </a:rPr>
              <a:t> </a:t>
            </a:r>
            <a:r>
              <a:rPr lang="en-US" sz="3600" i="1" dirty="0" err="1">
                <a:solidFill>
                  <a:srgbClr val="FFFFFF"/>
                </a:solidFill>
                <a:latin typeface="Aramis Regular" charset="0"/>
              </a:rPr>
              <a:t>Чиглэл</a:t>
            </a:r>
            <a:endParaRPr lang="en-US" sz="4000" dirty="0">
              <a:solidFill>
                <a:srgbClr val="000000"/>
              </a:solidFill>
              <a:latin typeface="Calibri" charset="0"/>
            </a:endParaRPr>
          </a:p>
        </p:txBody>
      </p:sp>
      <p:sp>
        <p:nvSpPr>
          <p:cNvPr id="357380"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2" name="Text Box 6"/>
          <p:cNvSpPr txBox="1">
            <a:spLocks noChangeArrowheads="1"/>
          </p:cNvSpPr>
          <p:nvPr/>
        </p:nvSpPr>
        <p:spPr bwMode="auto">
          <a:xfrm rot="16200000">
            <a:off x="3565525" y="887413"/>
            <a:ext cx="21050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Гадагш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357382"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4" name="Text Box 8"/>
          <p:cNvSpPr txBox="1">
            <a:spLocks noChangeArrowheads="1"/>
          </p:cNvSpPr>
          <p:nvPr/>
        </p:nvSpPr>
        <p:spPr bwMode="auto">
          <a:xfrm>
            <a:off x="2411413" y="2270125"/>
            <a:ext cx="19018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Арагш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357384"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6" name="Text Box 10"/>
          <p:cNvSpPr txBox="1">
            <a:spLocks noChangeArrowheads="1"/>
          </p:cNvSpPr>
          <p:nvPr/>
        </p:nvSpPr>
        <p:spPr bwMode="auto">
          <a:xfrm>
            <a:off x="5257800" y="2270125"/>
            <a:ext cx="1881188"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Урагш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2" descr="Body-Bloo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dirty="0" smtClean="0">
                <a:solidFill>
                  <a:schemeClr val="bg1"/>
                </a:solidFill>
              </a:rPr>
              <a:t>1Коринт 11</a:t>
            </a:r>
            <a:r>
              <a:rPr lang="en-US" u="sng" dirty="0">
                <a:solidFill>
                  <a:schemeClr val="bg1"/>
                </a:solidFill>
              </a:rPr>
              <a:t>:</a:t>
            </a:r>
            <a:r>
              <a:rPr lang="en-US" u="sng" dirty="0" smtClean="0">
                <a:solidFill>
                  <a:schemeClr val="bg1"/>
                </a:solidFill>
              </a:rPr>
              <a:t>26</a:t>
            </a:r>
            <a:endParaRPr lang="en-US" sz="3600" u="sng" dirty="0">
              <a:solidFill>
                <a:schemeClr val="bg1"/>
              </a:solidFill>
            </a:endParaRPr>
          </a:p>
        </p:txBody>
      </p:sp>
      <p:sp>
        <p:nvSpPr>
          <p:cNvPr id="229380" name="Text Box 4"/>
          <p:cNvSpPr txBox="1">
            <a:spLocks noChangeArrowheads="1"/>
          </p:cNvSpPr>
          <p:nvPr/>
        </p:nvSpPr>
        <p:spPr bwMode="auto">
          <a:xfrm>
            <a:off x="365125" y="2057400"/>
            <a:ext cx="4816475" cy="4724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3600" b="1" baseline="30000" dirty="0">
                <a:solidFill>
                  <a:srgbClr val="FFFFFF"/>
                </a:solidFill>
                <a:latin typeface="Arial" pitchFamily="-112" charset="0"/>
                <a:ea typeface="+mn-ea"/>
                <a:cs typeface="+mn-cs"/>
              </a:rPr>
              <a:t>26</a:t>
            </a:r>
            <a:r>
              <a:rPr lang="ru-RU" sz="3600" b="1" dirty="0" err="1">
                <a:solidFill>
                  <a:srgbClr val="FFFFFF"/>
                </a:solidFill>
                <a:latin typeface="Arial" pitchFamily="-112" charset="0"/>
                <a:ea typeface="+mn-ea"/>
                <a:cs typeface="+mn-cs"/>
              </a:rPr>
              <a:t>Учир</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нь</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энэ</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талхыг</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идэж</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энэ</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аяганаас</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уух</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бүрдээ</a:t>
            </a:r>
            <a:r>
              <a:rPr lang="ru-RU" sz="3600" b="1" dirty="0">
                <a:solidFill>
                  <a:srgbClr val="FFFFFF"/>
                </a:solidFill>
                <a:latin typeface="Arial" pitchFamily="-112" charset="0"/>
                <a:ea typeface="+mn-ea"/>
                <a:cs typeface="+mn-cs"/>
              </a:rPr>
              <a:t> та нар </a:t>
            </a:r>
            <a:r>
              <a:rPr lang="ru-RU" sz="3600" b="1" dirty="0" err="1">
                <a:solidFill>
                  <a:srgbClr val="FFFFFF"/>
                </a:solidFill>
                <a:latin typeface="Arial" pitchFamily="-112" charset="0"/>
                <a:ea typeface="+mn-ea"/>
                <a:cs typeface="+mn-cs"/>
              </a:rPr>
              <a:t>Түүнийг</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ирэх</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хүртэл</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Эзэний</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үхлийг</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тунхагладаг</a:t>
            </a:r>
            <a:r>
              <a:rPr lang="ru-RU" sz="3600" b="1" dirty="0">
                <a:solidFill>
                  <a:srgbClr val="FFFFFF"/>
                </a:solidFill>
                <a:latin typeface="Arial" pitchFamily="-112" charset="0"/>
                <a:ea typeface="+mn-ea"/>
                <a:cs typeface="+mn-cs"/>
              </a:rPr>
              <a:t>. </a:t>
            </a:r>
            <a:endParaRPr lang="en-US" sz="3600" b="1" dirty="0">
              <a:solidFill>
                <a:srgbClr val="FFFFFF"/>
              </a:solidFill>
              <a:latin typeface="Arial" pitchFamily="-112"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3" descr="Ominous Sky Wallpaper with Cross and Thor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79"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algn="l" eaLnBrk="1" hangingPunct="1">
              <a:defRPr/>
            </a:pPr>
            <a:r>
              <a:rPr lang="en-US" sz="3200" i="1" dirty="0">
                <a:solidFill>
                  <a:schemeClr val="bg1"/>
                </a:solidFill>
                <a:latin typeface="Aramis Regular" charset="0"/>
                <a:ea typeface="ＭＳ Ｐゴシック" charset="0"/>
                <a:cs typeface="ＭＳ Ｐゴシック" charset="0"/>
              </a:rPr>
              <a:t>III.  </a:t>
            </a:r>
            <a:r>
              <a:rPr lang="en-US" sz="3200" i="1" dirty="0" err="1">
                <a:solidFill>
                  <a:schemeClr val="bg1"/>
                </a:solidFill>
                <a:latin typeface="Aramis Regular" charset="0"/>
                <a:ea typeface="ＭＳ Ｐゴシック" charset="0"/>
                <a:cs typeface="ＭＳ Ｐゴシック" charset="0"/>
              </a:rPr>
              <a:t>Христийн</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дахин</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ирэлт</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рүү</a:t>
            </a:r>
            <a:r>
              <a:rPr lang="en-US" sz="3200" i="1" dirty="0">
                <a:solidFill>
                  <a:schemeClr val="bg1"/>
                </a:solidFill>
                <a:latin typeface="Aramis Regular" charset="0"/>
                <a:ea typeface="ＭＳ Ｐゴシック" charset="0"/>
                <a:cs typeface="ＭＳ Ｐゴシック" charset="0"/>
              </a:rPr>
              <a:t> </a:t>
            </a:r>
            <a:r>
              <a:rPr lang="en-US" sz="4000" i="1" dirty="0" err="1">
                <a:solidFill>
                  <a:srgbClr val="FFFF00"/>
                </a:solidFill>
                <a:latin typeface="Aramis Regular" charset="0"/>
                <a:ea typeface="ＭＳ Ｐゴシック" charset="0"/>
                <a:cs typeface="ＭＳ Ｐゴシック" charset="0"/>
              </a:rPr>
              <a:t>урагш</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харна</a:t>
            </a:r>
            <a:endParaRPr lang="en-US" sz="3600" dirty="0">
              <a:latin typeface="Calibri" charset="0"/>
              <a:ea typeface="ＭＳ Ｐゴシック" charset="0"/>
              <a:cs typeface="ＭＳ Ｐゴシック" charset="0"/>
            </a:endParaRPr>
          </a:p>
        </p:txBody>
      </p:sp>
      <p:sp>
        <p:nvSpPr>
          <p:cNvPr id="408580"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err="1">
                <a:solidFill>
                  <a:srgbClr val="FFFFFF"/>
                </a:solidFill>
                <a:latin typeface="Aramis Regular" charset="0"/>
              </a:rPr>
              <a:t>Дөрвөн</a:t>
            </a:r>
            <a:r>
              <a:rPr lang="en-US" sz="3600" i="1" dirty="0">
                <a:solidFill>
                  <a:srgbClr val="FFFFFF"/>
                </a:solidFill>
                <a:latin typeface="Aramis Regular" charset="0"/>
              </a:rPr>
              <a:t> </a:t>
            </a:r>
            <a:r>
              <a:rPr lang="en-US" sz="3600" i="1" dirty="0" err="1">
                <a:solidFill>
                  <a:srgbClr val="FFFFFF"/>
                </a:solidFill>
                <a:latin typeface="Aramis Regular" charset="0"/>
              </a:rPr>
              <a:t>Чиглэл</a:t>
            </a:r>
            <a:endParaRPr lang="en-US" sz="4000" dirty="0">
              <a:solidFill>
                <a:srgbClr val="000000"/>
              </a:solidFill>
              <a:latin typeface="Calibri" charset="0"/>
            </a:endParaRPr>
          </a:p>
        </p:txBody>
      </p:sp>
      <p:sp>
        <p:nvSpPr>
          <p:cNvPr id="361476" name="AutoShape 1029"/>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8582" name="Text Box 1030"/>
          <p:cNvSpPr txBox="1">
            <a:spLocks noChangeArrowheads="1"/>
          </p:cNvSpPr>
          <p:nvPr/>
        </p:nvSpPr>
        <p:spPr bwMode="auto">
          <a:xfrm rot="16200000">
            <a:off x="3565525" y="887413"/>
            <a:ext cx="21050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Гадагш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361478" name="AutoShape 1031"/>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8584" name="Text Box 1032"/>
          <p:cNvSpPr txBox="1">
            <a:spLocks noChangeArrowheads="1"/>
          </p:cNvSpPr>
          <p:nvPr/>
        </p:nvSpPr>
        <p:spPr bwMode="auto">
          <a:xfrm>
            <a:off x="2382838" y="2270125"/>
            <a:ext cx="19018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Арагш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361480" name="AutoShape 1033"/>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8586" name="Text Box 1034"/>
          <p:cNvSpPr txBox="1">
            <a:spLocks noChangeArrowheads="1"/>
          </p:cNvSpPr>
          <p:nvPr/>
        </p:nvSpPr>
        <p:spPr bwMode="auto">
          <a:xfrm>
            <a:off x="5257800" y="2270125"/>
            <a:ext cx="1881188"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Урагш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Body-Bloo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Rectangle 5"/>
          <p:cNvSpPr>
            <a:spLocks noGrp="1" noChangeArrowheads="1"/>
          </p:cNvSpPr>
          <p:nvPr>
            <p:ph type="title" idx="4294967295"/>
          </p:nvPr>
        </p:nvSpPr>
        <p:spPr>
          <a:xfrm>
            <a:off x="304800" y="0"/>
            <a:ext cx="7239000" cy="1143000"/>
          </a:xfrm>
          <a:effectLst>
            <a:outerShdw blurRad="63500" dist="35921" dir="2700000" algn="ctr" rotWithShape="0">
              <a:srgbClr val="000000">
                <a:alpha val="74998"/>
              </a:srgbClr>
            </a:outerShdw>
          </a:effectLst>
        </p:spPr>
        <p:txBody>
          <a:bodyPr/>
          <a:lstStyle/>
          <a:p>
            <a:pPr algn="l">
              <a:defRPr/>
            </a:pPr>
            <a:r>
              <a:rPr lang="en-US" u="sng" dirty="0">
                <a:solidFill>
                  <a:schemeClr val="bg1"/>
                </a:solidFill>
              </a:rPr>
              <a:t>1 </a:t>
            </a:r>
            <a:r>
              <a:rPr lang="en-US" u="sng" dirty="0" err="1" smtClean="0">
                <a:solidFill>
                  <a:schemeClr val="bg1"/>
                </a:solidFill>
              </a:rPr>
              <a:t>Коринт</a:t>
            </a:r>
            <a:r>
              <a:rPr lang="en-US" u="sng" dirty="0" smtClean="0">
                <a:solidFill>
                  <a:schemeClr val="bg1"/>
                </a:solidFill>
              </a:rPr>
              <a:t> </a:t>
            </a:r>
            <a:r>
              <a:rPr lang="en-US" u="sng" dirty="0">
                <a:solidFill>
                  <a:schemeClr val="bg1"/>
                </a:solidFill>
              </a:rPr>
              <a:t>11:17-</a:t>
            </a:r>
            <a:r>
              <a:rPr lang="en-US" u="sng" dirty="0" smtClean="0">
                <a:solidFill>
                  <a:schemeClr val="bg1"/>
                </a:solidFill>
              </a:rPr>
              <a:t>19</a:t>
            </a:r>
            <a:endParaRPr lang="en-US" sz="3600" u="sng" dirty="0">
              <a:solidFill>
                <a:schemeClr val="bg1"/>
              </a:solidFill>
            </a:endParaRPr>
          </a:p>
        </p:txBody>
      </p:sp>
      <p:sp>
        <p:nvSpPr>
          <p:cNvPr id="2" name="TextBox 1"/>
          <p:cNvSpPr txBox="1"/>
          <p:nvPr/>
        </p:nvSpPr>
        <p:spPr>
          <a:xfrm>
            <a:off x="250825" y="1125538"/>
            <a:ext cx="99245738" cy="5508625"/>
          </a:xfrm>
          <a:prstGeom prst="rect">
            <a:avLst/>
          </a:prstGeom>
          <a:noFill/>
        </p:spPr>
        <p:txBody>
          <a:bodyPr>
            <a:spAutoFit/>
          </a:bodyPr>
          <a:lstStyle/>
          <a:p>
            <a:pPr>
              <a:defRPr/>
            </a:pPr>
            <a:r>
              <a:rPr lang="ru-RU" sz="3200" baseline="30000" dirty="0">
                <a:solidFill>
                  <a:schemeClr val="bg1"/>
                </a:solidFill>
                <a:latin typeface="+mj-lt"/>
                <a:ea typeface="+mj-ea"/>
                <a:cs typeface="+mj-cs"/>
              </a:rPr>
              <a:t>17</a:t>
            </a:r>
            <a:r>
              <a:rPr lang="ru-RU" sz="3200" dirty="0">
                <a:solidFill>
                  <a:schemeClr val="bg1"/>
                </a:solidFill>
                <a:latin typeface="+mj-lt"/>
                <a:ea typeface="+mj-ea"/>
                <a:cs typeface="+mj-cs"/>
              </a:rPr>
              <a:t>Харин </a:t>
            </a:r>
            <a:r>
              <a:rPr lang="ru-RU" sz="3200" dirty="0" err="1">
                <a:solidFill>
                  <a:schemeClr val="bg1"/>
                </a:solidFill>
                <a:latin typeface="+mj-lt"/>
                <a:ea typeface="+mj-ea"/>
                <a:cs typeface="+mj-cs"/>
              </a:rPr>
              <a:t>энэ</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зааврыг</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өгөхдөө</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би</a:t>
            </a:r>
            <a:r>
              <a:rPr lang="ru-RU" sz="3200" dirty="0">
                <a:solidFill>
                  <a:schemeClr val="bg1"/>
                </a:solidFill>
                <a:latin typeface="+mj-lt"/>
                <a:ea typeface="+mj-ea"/>
                <a:cs typeface="+mj-cs"/>
              </a:rPr>
              <a:t> та </a:t>
            </a:r>
          </a:p>
          <a:p>
            <a:pPr>
              <a:defRPr/>
            </a:pPr>
            <a:r>
              <a:rPr lang="ru-RU" sz="3200" dirty="0" err="1">
                <a:solidFill>
                  <a:schemeClr val="bg1"/>
                </a:solidFill>
                <a:latin typeface="+mj-lt"/>
                <a:ea typeface="+mj-ea"/>
                <a:cs typeface="+mj-cs"/>
              </a:rPr>
              <a:t>нарыг</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магтахгүй</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Яагаад</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гэвэл</a:t>
            </a:r>
            <a:r>
              <a:rPr lang="ru-RU" sz="3200" dirty="0">
                <a:solidFill>
                  <a:schemeClr val="bg1"/>
                </a:solidFill>
                <a:latin typeface="+mj-lt"/>
                <a:ea typeface="+mj-ea"/>
                <a:cs typeface="+mj-cs"/>
              </a:rPr>
              <a:t> та </a:t>
            </a:r>
          </a:p>
          <a:p>
            <a:pPr>
              <a:defRPr/>
            </a:pPr>
            <a:r>
              <a:rPr lang="ru-RU" sz="3200" dirty="0">
                <a:solidFill>
                  <a:schemeClr val="bg1"/>
                </a:solidFill>
                <a:latin typeface="+mj-lt"/>
                <a:ea typeface="+mj-ea"/>
                <a:cs typeface="+mj-cs"/>
              </a:rPr>
              <a:t>нар </a:t>
            </a:r>
            <a:r>
              <a:rPr lang="ru-RU" sz="3200" dirty="0" err="1">
                <a:solidFill>
                  <a:schemeClr val="bg1"/>
                </a:solidFill>
                <a:latin typeface="+mj-lt"/>
                <a:ea typeface="+mj-ea"/>
                <a:cs typeface="+mj-cs"/>
              </a:rPr>
              <a:t>хамтдаа</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цуглахдаа</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сайжраагүй</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харин</a:t>
            </a:r>
            <a:r>
              <a:rPr lang="ru-RU" sz="3200" dirty="0">
                <a:solidFill>
                  <a:schemeClr val="bg1"/>
                </a:solidFill>
                <a:latin typeface="+mj-lt"/>
                <a:ea typeface="+mj-ea"/>
                <a:cs typeface="+mj-cs"/>
              </a:rPr>
              <a:t> ч </a:t>
            </a:r>
            <a:r>
              <a:rPr lang="ru-RU" sz="3200" dirty="0" err="1">
                <a:solidFill>
                  <a:schemeClr val="bg1"/>
                </a:solidFill>
                <a:latin typeface="+mj-lt"/>
                <a:ea typeface="+mj-ea"/>
                <a:cs typeface="+mj-cs"/>
              </a:rPr>
              <a:t>мууджээ</a:t>
            </a:r>
            <a:r>
              <a:rPr lang="ru-RU" sz="3200" dirty="0">
                <a:solidFill>
                  <a:schemeClr val="bg1"/>
                </a:solidFill>
                <a:latin typeface="+mj-lt"/>
                <a:ea typeface="+mj-ea"/>
                <a:cs typeface="+mj-cs"/>
              </a:rPr>
              <a:t>. </a:t>
            </a:r>
            <a:r>
              <a:rPr lang="ru-RU" sz="3200" baseline="30000" dirty="0">
                <a:solidFill>
                  <a:schemeClr val="bg1"/>
                </a:solidFill>
                <a:latin typeface="+mj-lt"/>
                <a:ea typeface="+mj-ea"/>
                <a:cs typeface="+mj-cs"/>
              </a:rPr>
              <a:t>18</a:t>
            </a:r>
            <a:r>
              <a:rPr lang="ru-RU" sz="3200" dirty="0">
                <a:solidFill>
                  <a:schemeClr val="bg1"/>
                </a:solidFill>
                <a:latin typeface="+mj-lt"/>
                <a:ea typeface="+mj-ea"/>
                <a:cs typeface="+mj-cs"/>
              </a:rPr>
              <a:t>Учир </a:t>
            </a:r>
            <a:r>
              <a:rPr lang="ru-RU" sz="3200" dirty="0" err="1">
                <a:solidFill>
                  <a:schemeClr val="bg1"/>
                </a:solidFill>
                <a:latin typeface="+mj-lt"/>
                <a:ea typeface="+mj-ea"/>
                <a:cs typeface="+mj-cs"/>
              </a:rPr>
              <a:t>нь</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нэгдүгээрт</a:t>
            </a:r>
            <a:r>
              <a:rPr lang="ru-RU" sz="3200" dirty="0">
                <a:solidFill>
                  <a:schemeClr val="bg1"/>
                </a:solidFill>
                <a:latin typeface="+mj-lt"/>
                <a:ea typeface="+mj-ea"/>
                <a:cs typeface="+mj-cs"/>
              </a:rPr>
              <a:t>, </a:t>
            </a:r>
          </a:p>
          <a:p>
            <a:pPr>
              <a:defRPr/>
            </a:pPr>
            <a:r>
              <a:rPr lang="ru-RU" sz="3200" dirty="0">
                <a:solidFill>
                  <a:schemeClr val="bg1"/>
                </a:solidFill>
                <a:latin typeface="+mj-lt"/>
                <a:ea typeface="+mj-ea"/>
                <a:cs typeface="+mj-cs"/>
              </a:rPr>
              <a:t>та нар </a:t>
            </a:r>
            <a:r>
              <a:rPr lang="ru-RU" sz="3200" dirty="0" err="1">
                <a:solidFill>
                  <a:schemeClr val="bg1"/>
                </a:solidFill>
                <a:latin typeface="+mj-lt"/>
                <a:ea typeface="+mj-ea"/>
                <a:cs typeface="+mj-cs"/>
              </a:rPr>
              <a:t>чуулган</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дотор</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цуглах</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үедээ</a:t>
            </a:r>
            <a:endParaRPr lang="ru-RU" sz="3200" dirty="0">
              <a:solidFill>
                <a:schemeClr val="bg1"/>
              </a:solidFill>
              <a:latin typeface="+mj-lt"/>
              <a:ea typeface="+mj-ea"/>
              <a:cs typeface="+mj-cs"/>
            </a:endParaRPr>
          </a:p>
          <a:p>
            <a:pPr>
              <a:defRPr/>
            </a:pPr>
            <a:r>
              <a:rPr lang="ru-RU" sz="3200" dirty="0" err="1">
                <a:solidFill>
                  <a:schemeClr val="bg1"/>
                </a:solidFill>
                <a:latin typeface="+mj-lt"/>
                <a:ea typeface="+mj-ea"/>
                <a:cs typeface="+mj-cs"/>
              </a:rPr>
              <a:t>дундаа</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хагаралтай</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байгааг</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чинь</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би</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сонсов</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Зарим</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талаар</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би</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үүнд</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итгэж</a:t>
            </a:r>
            <a:endParaRPr lang="ru-RU" sz="3200" dirty="0">
              <a:solidFill>
                <a:schemeClr val="bg1"/>
              </a:solidFill>
              <a:latin typeface="+mj-lt"/>
              <a:ea typeface="+mj-ea"/>
              <a:cs typeface="+mj-cs"/>
            </a:endParaRPr>
          </a:p>
          <a:p>
            <a:pPr>
              <a:defRPr/>
            </a:pPr>
            <a:r>
              <a:rPr lang="ru-RU" sz="3200" dirty="0" err="1">
                <a:solidFill>
                  <a:schemeClr val="bg1"/>
                </a:solidFill>
                <a:latin typeface="+mj-lt"/>
                <a:ea typeface="+mj-ea"/>
                <a:cs typeface="+mj-cs"/>
              </a:rPr>
              <a:t>байна</a:t>
            </a:r>
            <a:r>
              <a:rPr lang="ru-RU" sz="3200" dirty="0">
                <a:solidFill>
                  <a:schemeClr val="bg1"/>
                </a:solidFill>
                <a:latin typeface="+mj-lt"/>
                <a:ea typeface="+mj-ea"/>
                <a:cs typeface="+mj-cs"/>
              </a:rPr>
              <a:t>. </a:t>
            </a:r>
            <a:r>
              <a:rPr lang="ru-RU" sz="3200" baseline="30000" dirty="0">
                <a:solidFill>
                  <a:schemeClr val="bg1"/>
                </a:solidFill>
                <a:latin typeface="+mj-lt"/>
                <a:ea typeface="+mj-ea"/>
                <a:cs typeface="+mj-cs"/>
              </a:rPr>
              <a:t>19</a:t>
            </a:r>
            <a:r>
              <a:rPr lang="ru-RU" sz="3200" dirty="0">
                <a:solidFill>
                  <a:schemeClr val="bg1"/>
                </a:solidFill>
                <a:latin typeface="+mj-lt"/>
                <a:ea typeface="+mj-ea"/>
                <a:cs typeface="+mj-cs"/>
              </a:rPr>
              <a:t>Учир </a:t>
            </a:r>
            <a:r>
              <a:rPr lang="ru-RU" sz="3200" dirty="0" err="1">
                <a:solidFill>
                  <a:schemeClr val="bg1"/>
                </a:solidFill>
                <a:latin typeface="+mj-lt"/>
                <a:ea typeface="+mj-ea"/>
                <a:cs typeface="+mj-cs"/>
              </a:rPr>
              <a:t>нь</a:t>
            </a:r>
            <a:r>
              <a:rPr lang="ru-RU" sz="3200" dirty="0">
                <a:solidFill>
                  <a:schemeClr val="bg1"/>
                </a:solidFill>
                <a:latin typeface="+mj-lt"/>
                <a:ea typeface="+mj-ea"/>
                <a:cs typeface="+mj-cs"/>
              </a:rPr>
              <a:t> та </a:t>
            </a:r>
            <a:r>
              <a:rPr lang="ru-RU" sz="3200" dirty="0" err="1">
                <a:solidFill>
                  <a:schemeClr val="bg1"/>
                </a:solidFill>
                <a:latin typeface="+mj-lt"/>
                <a:ea typeface="+mj-ea"/>
                <a:cs typeface="+mj-cs"/>
              </a:rPr>
              <a:t>нарын</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дунд</a:t>
            </a:r>
            <a:endParaRPr lang="ru-RU" sz="3200" dirty="0">
              <a:solidFill>
                <a:schemeClr val="bg1"/>
              </a:solidFill>
              <a:latin typeface="+mj-lt"/>
              <a:ea typeface="+mj-ea"/>
              <a:cs typeface="+mj-cs"/>
            </a:endParaRPr>
          </a:p>
          <a:p>
            <a:pPr>
              <a:defRPr/>
            </a:pPr>
            <a:r>
              <a:rPr lang="ru-RU" sz="3200" dirty="0">
                <a:solidFill>
                  <a:schemeClr val="bg1"/>
                </a:solidFill>
                <a:latin typeface="+mj-lt"/>
                <a:ea typeface="+mj-ea"/>
                <a:cs typeface="+mj-cs"/>
              </a:rPr>
              <a:t> </a:t>
            </a:r>
            <a:r>
              <a:rPr lang="ru-RU" sz="3200" dirty="0" err="1">
                <a:solidFill>
                  <a:schemeClr val="bg1"/>
                </a:solidFill>
                <a:latin typeface="+mj-lt"/>
                <a:ea typeface="+mj-ea"/>
                <a:cs typeface="+mj-cs"/>
              </a:rPr>
              <a:t>шалгарсан</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хүмүүс</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тодорсон</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байхын</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тулд</a:t>
            </a:r>
            <a:r>
              <a:rPr lang="ru-RU" sz="3200" dirty="0">
                <a:solidFill>
                  <a:schemeClr val="bg1"/>
                </a:solidFill>
                <a:latin typeface="+mj-lt"/>
                <a:ea typeface="+mj-ea"/>
                <a:cs typeface="+mj-cs"/>
              </a:rPr>
              <a:t> та </a:t>
            </a:r>
            <a:r>
              <a:rPr lang="ru-RU" sz="3200" dirty="0" err="1">
                <a:solidFill>
                  <a:schemeClr val="bg1"/>
                </a:solidFill>
                <a:latin typeface="+mj-lt"/>
                <a:ea typeface="+mj-ea"/>
                <a:cs typeface="+mj-cs"/>
              </a:rPr>
              <a:t>нарын</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дунд</a:t>
            </a:r>
            <a:r>
              <a:rPr lang="ru-RU" sz="3200" dirty="0">
                <a:solidFill>
                  <a:schemeClr val="bg1"/>
                </a:solidFill>
                <a:latin typeface="+mj-lt"/>
                <a:ea typeface="+mj-ea"/>
                <a:cs typeface="+mj-cs"/>
              </a:rPr>
              <a:t> </a:t>
            </a:r>
          </a:p>
          <a:p>
            <a:pPr>
              <a:defRPr/>
            </a:pPr>
            <a:r>
              <a:rPr lang="en-US" sz="3200" dirty="0" err="1">
                <a:solidFill>
                  <a:schemeClr val="bg1"/>
                </a:solidFill>
                <a:latin typeface="+mj-lt"/>
                <a:ea typeface="+mj-ea"/>
                <a:cs typeface="+mj-cs"/>
              </a:rPr>
              <a:t>б</a:t>
            </a:r>
            <a:r>
              <a:rPr lang="ru-RU" sz="3200" dirty="0" err="1">
                <a:solidFill>
                  <a:schemeClr val="bg1"/>
                </a:solidFill>
                <a:latin typeface="+mj-lt"/>
                <a:ea typeface="+mj-ea"/>
                <a:cs typeface="+mj-cs"/>
              </a:rPr>
              <a:t>үлэглэлүүд</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гарч</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ирэх</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ёстой</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юм</a:t>
            </a:r>
            <a:r>
              <a:rPr lang="ru-RU" sz="3200" dirty="0">
                <a:solidFill>
                  <a:schemeClr val="bg1"/>
                </a:solidFill>
                <a:latin typeface="+mj-lt"/>
                <a:ea typeface="+mj-ea"/>
                <a:cs typeface="+mj-cs"/>
              </a:rPr>
              <a:t>. </a:t>
            </a:r>
            <a:endParaRPr lang="en-US" sz="3200" dirty="0">
              <a:solidFill>
                <a:schemeClr val="bg1"/>
              </a:solidFill>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Ominous Sky Wallpaper with Cross and Thor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3" name="Title 1"/>
          <p:cNvSpPr>
            <a:spLocks noGrp="1"/>
          </p:cNvSpPr>
          <p:nvPr>
            <p:ph type="ctrTitle" idx="4294967295"/>
          </p:nvPr>
        </p:nvSpPr>
        <p:spPr>
          <a:xfrm>
            <a:off x="0" y="5949950"/>
            <a:ext cx="9144000" cy="704850"/>
          </a:xfrm>
          <a:effectLst>
            <a:outerShdw blurRad="63500" dist="35921" dir="2700000" algn="ctr" rotWithShape="0">
              <a:srgbClr val="000000">
                <a:alpha val="74998"/>
              </a:srgbClr>
            </a:outerShdw>
          </a:effectLst>
        </p:spPr>
        <p:txBody>
          <a:bodyPr/>
          <a:lstStyle/>
          <a:p>
            <a:pPr algn="l" eaLnBrk="1" hangingPunct="1">
              <a:defRPr/>
            </a:pPr>
            <a:r>
              <a:rPr lang="en-US" sz="3200" i="1" dirty="0">
                <a:solidFill>
                  <a:schemeClr val="bg1"/>
                </a:solidFill>
                <a:latin typeface="Aramis Regular" charset="0"/>
                <a:ea typeface="ＭＳ Ｐゴシック" charset="0"/>
                <a:cs typeface="ＭＳ Ｐゴシック" charset="0"/>
              </a:rPr>
              <a:t>IV.  </a:t>
            </a:r>
            <a:r>
              <a:rPr lang="en-US" sz="3200" i="1" dirty="0" err="1" smtClean="0">
                <a:solidFill>
                  <a:schemeClr val="bg1"/>
                </a:solidFill>
                <a:latin typeface="Aramis Regular" charset="0"/>
                <a:ea typeface="ＭＳ Ｐゴシック" charset="0"/>
                <a:cs typeface="ＭＳ Ｐゴシック" charset="0"/>
              </a:rPr>
              <a:t>Гэмшээгүй</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гэм</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байгаа</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эсэхийг</a:t>
            </a:r>
            <a:r>
              <a:rPr lang="en-US" sz="3200" i="1" dirty="0" smtClean="0">
                <a:solidFill>
                  <a:schemeClr val="bg1"/>
                </a:solidFill>
                <a:latin typeface="Aramis Regular" charset="0"/>
                <a:ea typeface="ＭＳ Ｐゴシック" charset="0"/>
                <a:cs typeface="ＭＳ Ｐゴシック" charset="0"/>
              </a:rPr>
              <a:t> </a:t>
            </a:r>
            <a:r>
              <a:rPr lang="en-US" sz="4000" i="1" dirty="0" err="1" smtClean="0">
                <a:solidFill>
                  <a:srgbClr val="FFFF00"/>
                </a:solidFill>
                <a:latin typeface="Aramis Regular" charset="0"/>
                <a:ea typeface="ＭＳ Ｐゴシック" charset="0"/>
                <a:cs typeface="ＭＳ Ｐゴシック" charset="0"/>
              </a:rPr>
              <a:t>дотогш</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харна</a:t>
            </a:r>
            <a:endParaRPr lang="en-US" sz="3600" dirty="0">
              <a:latin typeface="Calibri" charset="0"/>
              <a:ea typeface="ＭＳ Ｐゴシック" charset="0"/>
              <a:cs typeface="ＭＳ Ｐゴシック" charset="0"/>
            </a:endParaRPr>
          </a:p>
        </p:txBody>
      </p:sp>
      <p:sp>
        <p:nvSpPr>
          <p:cNvPr id="27648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err="1">
                <a:solidFill>
                  <a:srgbClr val="FFFFFF"/>
                </a:solidFill>
                <a:latin typeface="Aramis Regular" charset="0"/>
              </a:rPr>
              <a:t>Дөрвөн</a:t>
            </a:r>
            <a:r>
              <a:rPr lang="en-US" sz="3600" i="1" dirty="0">
                <a:solidFill>
                  <a:srgbClr val="FFFFFF"/>
                </a:solidFill>
                <a:latin typeface="Aramis Regular" charset="0"/>
              </a:rPr>
              <a:t> </a:t>
            </a:r>
            <a:r>
              <a:rPr lang="en-US" sz="3600" i="1" dirty="0" err="1">
                <a:solidFill>
                  <a:srgbClr val="FFFFFF"/>
                </a:solidFill>
                <a:latin typeface="Aramis Regular" charset="0"/>
              </a:rPr>
              <a:t>Чиглэл</a:t>
            </a:r>
            <a:endParaRPr lang="en-US" sz="4000" dirty="0">
              <a:solidFill>
                <a:srgbClr val="000000"/>
              </a:solidFill>
              <a:latin typeface="Calibri" charset="0"/>
            </a:endParaRPr>
          </a:p>
        </p:txBody>
      </p:sp>
      <p:sp>
        <p:nvSpPr>
          <p:cNvPr id="363524"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86" name="Text Box 6"/>
          <p:cNvSpPr txBox="1">
            <a:spLocks noChangeArrowheads="1"/>
          </p:cNvSpPr>
          <p:nvPr/>
        </p:nvSpPr>
        <p:spPr bwMode="auto">
          <a:xfrm rot="16200000">
            <a:off x="3565525" y="887413"/>
            <a:ext cx="21050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Гадагш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363526"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88" name="Text Box 8"/>
          <p:cNvSpPr txBox="1">
            <a:spLocks noChangeArrowheads="1"/>
          </p:cNvSpPr>
          <p:nvPr/>
        </p:nvSpPr>
        <p:spPr bwMode="auto">
          <a:xfrm>
            <a:off x="2411413" y="2270125"/>
            <a:ext cx="19018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Арагш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363528"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90" name="Text Box 10"/>
          <p:cNvSpPr txBox="1">
            <a:spLocks noChangeArrowheads="1"/>
          </p:cNvSpPr>
          <p:nvPr/>
        </p:nvSpPr>
        <p:spPr bwMode="auto">
          <a:xfrm>
            <a:off x="5257800" y="2270125"/>
            <a:ext cx="1881188"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Урагш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363530"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92" name="Text Box 12"/>
          <p:cNvSpPr txBox="1">
            <a:spLocks noChangeArrowheads="1"/>
          </p:cNvSpPr>
          <p:nvPr/>
        </p:nvSpPr>
        <p:spPr bwMode="auto">
          <a:xfrm rot="16200000">
            <a:off x="3388519" y="3617119"/>
            <a:ext cx="2354263"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Дотогш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2" descr="Body-Bloo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dirty="0">
                <a:solidFill>
                  <a:schemeClr val="bg1"/>
                </a:solidFill>
              </a:rPr>
              <a:t>1 </a:t>
            </a:r>
            <a:r>
              <a:rPr lang="en-US" u="sng" dirty="0" err="1" smtClean="0">
                <a:solidFill>
                  <a:schemeClr val="bg1"/>
                </a:solidFill>
              </a:rPr>
              <a:t>Коринт</a:t>
            </a:r>
            <a:r>
              <a:rPr lang="en-US" u="sng" dirty="0" smtClean="0">
                <a:solidFill>
                  <a:schemeClr val="bg1"/>
                </a:solidFill>
              </a:rPr>
              <a:t> 11</a:t>
            </a:r>
            <a:r>
              <a:rPr lang="en-US" u="sng" dirty="0">
                <a:solidFill>
                  <a:schemeClr val="bg1"/>
                </a:solidFill>
              </a:rPr>
              <a:t>:27-</a:t>
            </a:r>
            <a:r>
              <a:rPr lang="en-US" u="sng" dirty="0" smtClean="0">
                <a:solidFill>
                  <a:schemeClr val="bg1"/>
                </a:solidFill>
              </a:rPr>
              <a:t>29</a:t>
            </a:r>
            <a:endParaRPr lang="en-US" sz="3600" u="sng" dirty="0">
              <a:solidFill>
                <a:schemeClr val="bg1"/>
              </a:solidFill>
            </a:endParaRPr>
          </a:p>
        </p:txBody>
      </p:sp>
      <p:sp>
        <p:nvSpPr>
          <p:cNvPr id="231428" name="Text Box 4"/>
          <p:cNvSpPr txBox="1">
            <a:spLocks noChangeArrowheads="1"/>
          </p:cNvSpPr>
          <p:nvPr/>
        </p:nvSpPr>
        <p:spPr bwMode="auto">
          <a:xfrm>
            <a:off x="365125" y="1143000"/>
            <a:ext cx="50704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2800" b="1" baseline="30000" dirty="0">
                <a:solidFill>
                  <a:srgbClr val="FFFFFF"/>
                </a:solidFill>
                <a:latin typeface="Arial" pitchFamily="-112" charset="0"/>
                <a:ea typeface="+mn-ea"/>
                <a:cs typeface="+mn-cs"/>
              </a:rPr>
              <a:t>27</a:t>
            </a:r>
            <a:r>
              <a:rPr lang="ru-RU" sz="2800" b="1" dirty="0" err="1">
                <a:solidFill>
                  <a:srgbClr val="FFFFFF"/>
                </a:solidFill>
                <a:latin typeface="Arial" pitchFamily="-112" charset="0"/>
                <a:ea typeface="+mn-ea"/>
                <a:cs typeface="+mn-cs"/>
              </a:rPr>
              <a:t>Тиймд</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хэн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нэгэн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хүн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зохисгүйгээр</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Эзэний</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талхыг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идэж</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аяганаас</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уух</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аваас</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Эзэний</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бие</a:t>
            </a:r>
            <a:r>
              <a:rPr lang="ru-RU" sz="2800" b="1" dirty="0">
                <a:solidFill>
                  <a:srgbClr val="FFFFFF"/>
                </a:solidFill>
                <a:latin typeface="Arial" pitchFamily="-112" charset="0"/>
                <a:ea typeface="+mn-ea"/>
                <a:cs typeface="+mn-cs"/>
              </a:rPr>
              <a:t> ба </a:t>
            </a:r>
            <a:r>
              <a:rPr lang="ru-RU" sz="2800" b="1" dirty="0" err="1">
                <a:solidFill>
                  <a:srgbClr val="FFFFFF"/>
                </a:solidFill>
                <a:latin typeface="Arial" pitchFamily="-112" charset="0"/>
                <a:ea typeface="+mn-ea"/>
                <a:cs typeface="+mn-cs"/>
              </a:rPr>
              <a:t>цусны</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буруутан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болно</a:t>
            </a:r>
            <a:r>
              <a:rPr lang="ru-RU" sz="2800" b="1" dirty="0">
                <a:solidFill>
                  <a:srgbClr val="FFFFFF"/>
                </a:solidFill>
                <a:latin typeface="Arial" pitchFamily="-112" charset="0"/>
                <a:ea typeface="+mn-ea"/>
                <a:cs typeface="+mn-cs"/>
              </a:rPr>
              <a:t>. </a:t>
            </a:r>
            <a:r>
              <a:rPr lang="ru-RU" sz="2800" b="1" baseline="30000" dirty="0">
                <a:solidFill>
                  <a:srgbClr val="FFFFFF"/>
                </a:solidFill>
                <a:latin typeface="Arial" pitchFamily="-112" charset="0"/>
                <a:ea typeface="+mn-ea"/>
                <a:cs typeface="+mn-cs"/>
              </a:rPr>
              <a:t>28</a:t>
            </a:r>
            <a:r>
              <a:rPr lang="ru-RU" sz="2800" b="1" dirty="0">
                <a:solidFill>
                  <a:srgbClr val="FFFFFF"/>
                </a:solidFill>
                <a:latin typeface="Arial" pitchFamily="-112" charset="0"/>
                <a:ea typeface="+mn-ea"/>
                <a:cs typeface="+mn-cs"/>
              </a:rPr>
              <a:t>Харин </a:t>
            </a:r>
            <a:r>
              <a:rPr lang="ru-RU" sz="2800" b="1" dirty="0" err="1">
                <a:solidFill>
                  <a:srgbClr val="FFFFFF"/>
                </a:solidFill>
                <a:latin typeface="Arial" pitchFamily="-112" charset="0"/>
                <a:ea typeface="+mn-ea"/>
                <a:cs typeface="+mn-cs"/>
              </a:rPr>
              <a:t>хүн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өөрийгөө</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шалгаж</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байгаад</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талхыг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идэг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аяганаас</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ууг</a:t>
            </a:r>
            <a:r>
              <a:rPr lang="ru-RU" sz="2800" b="1" dirty="0">
                <a:solidFill>
                  <a:srgbClr val="FFFFFF"/>
                </a:solidFill>
                <a:latin typeface="Arial" pitchFamily="-112" charset="0"/>
                <a:ea typeface="+mn-ea"/>
                <a:cs typeface="+mn-cs"/>
              </a:rPr>
              <a:t>. </a:t>
            </a:r>
            <a:r>
              <a:rPr lang="ru-RU" sz="2800" b="1" baseline="30000" dirty="0">
                <a:solidFill>
                  <a:srgbClr val="FFFFFF"/>
                </a:solidFill>
                <a:latin typeface="Arial" pitchFamily="-112" charset="0"/>
                <a:ea typeface="+mn-ea"/>
                <a:cs typeface="+mn-cs"/>
              </a:rPr>
              <a:t>29</a:t>
            </a:r>
            <a:r>
              <a:rPr lang="ru-RU" sz="2800" b="1" dirty="0">
                <a:solidFill>
                  <a:srgbClr val="FFFFFF"/>
                </a:solidFill>
                <a:latin typeface="Arial" pitchFamily="-112" charset="0"/>
                <a:ea typeface="+mn-ea"/>
                <a:cs typeface="+mn-cs"/>
              </a:rPr>
              <a:t>Учир </a:t>
            </a:r>
            <a:r>
              <a:rPr lang="ru-RU" sz="2800" b="1" dirty="0" err="1">
                <a:solidFill>
                  <a:srgbClr val="FFFFFF"/>
                </a:solidFill>
                <a:latin typeface="Arial" pitchFamily="-112" charset="0"/>
                <a:ea typeface="+mn-ea"/>
                <a:cs typeface="+mn-cs"/>
              </a:rPr>
              <a:t>нь</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идэж</a:t>
            </a:r>
            <a:r>
              <a:rPr lang="ru-RU" sz="2800" b="1" dirty="0">
                <a:solidFill>
                  <a:srgbClr val="FFFFFF"/>
                </a:solidFill>
                <a:latin typeface="Arial" pitchFamily="-112" charset="0"/>
                <a:ea typeface="+mn-ea"/>
                <a:cs typeface="+mn-cs"/>
              </a:rPr>
              <a:t> буй </a:t>
            </a:r>
            <a:r>
              <a:rPr lang="ru-RU" sz="2800" b="1" dirty="0" err="1">
                <a:solidFill>
                  <a:srgbClr val="FFFFFF"/>
                </a:solidFill>
                <a:latin typeface="Arial" pitchFamily="-112" charset="0"/>
                <a:ea typeface="+mn-ea"/>
                <a:cs typeface="+mn-cs"/>
              </a:rPr>
              <a:t>хүн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хэрэв</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биеийг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зөв</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шүүлгүй</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идэж</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уувал</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өөртөө</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шийтгэл</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авчирна</a:t>
            </a:r>
            <a:r>
              <a:rPr lang="ru-RU" sz="2800" b="1" dirty="0">
                <a:solidFill>
                  <a:srgbClr val="FFFFFF"/>
                </a:solidFill>
                <a:latin typeface="Arial" pitchFamily="-112" charset="0"/>
                <a:ea typeface="+mn-ea"/>
                <a:cs typeface="+mn-cs"/>
              </a:rPr>
              <a:t>.</a:t>
            </a:r>
            <a:endParaRPr lang="en-US" sz="2400" dirty="0">
              <a:solidFill>
                <a:srgbClr val="000000"/>
              </a:solidFill>
              <a:latin typeface="Arial" pitchFamily="-112"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descr="Body-Bloo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Rectangle 1027"/>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dirty="0">
                <a:solidFill>
                  <a:schemeClr val="bg1"/>
                </a:solidFill>
              </a:rPr>
              <a:t>1 </a:t>
            </a:r>
            <a:r>
              <a:rPr lang="en-US" u="sng" dirty="0" err="1" smtClean="0">
                <a:solidFill>
                  <a:schemeClr val="bg1"/>
                </a:solidFill>
              </a:rPr>
              <a:t>Коринт</a:t>
            </a:r>
            <a:r>
              <a:rPr lang="en-US" u="sng" dirty="0" smtClean="0">
                <a:solidFill>
                  <a:schemeClr val="bg1"/>
                </a:solidFill>
              </a:rPr>
              <a:t> 11</a:t>
            </a:r>
            <a:r>
              <a:rPr lang="en-US" u="sng" dirty="0">
                <a:solidFill>
                  <a:schemeClr val="bg1"/>
                </a:solidFill>
              </a:rPr>
              <a:t>:30-</a:t>
            </a:r>
            <a:r>
              <a:rPr lang="en-US" u="sng" dirty="0" smtClean="0">
                <a:solidFill>
                  <a:schemeClr val="bg1"/>
                </a:solidFill>
              </a:rPr>
              <a:t>32</a:t>
            </a:r>
            <a:endParaRPr lang="en-US" sz="3600" u="sng" dirty="0">
              <a:solidFill>
                <a:schemeClr val="bg1"/>
              </a:solidFill>
            </a:endParaRPr>
          </a:p>
        </p:txBody>
      </p:sp>
      <p:sp>
        <p:nvSpPr>
          <p:cNvPr id="233476" name="Text Box 1028"/>
          <p:cNvSpPr txBox="1">
            <a:spLocks noChangeArrowheads="1"/>
          </p:cNvSpPr>
          <p:nvPr/>
        </p:nvSpPr>
        <p:spPr bwMode="auto">
          <a:xfrm>
            <a:off x="212725" y="1219200"/>
            <a:ext cx="626427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3200" b="1" baseline="30000" dirty="0">
                <a:solidFill>
                  <a:srgbClr val="FFFFFF"/>
                </a:solidFill>
                <a:latin typeface="Arial" pitchFamily="-112" charset="0"/>
                <a:ea typeface="+mn-ea"/>
                <a:cs typeface="+mn-cs"/>
              </a:rPr>
              <a:t>30</a:t>
            </a:r>
            <a:r>
              <a:rPr lang="ru-RU" sz="3200" b="1" dirty="0" err="1">
                <a:solidFill>
                  <a:srgbClr val="FFFFFF"/>
                </a:solidFill>
                <a:latin typeface="Arial" pitchFamily="-112" charset="0"/>
                <a:ea typeface="+mn-ea"/>
                <a:cs typeface="+mn-cs"/>
              </a:rPr>
              <a:t>Үүнээс</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болж</a:t>
            </a:r>
            <a:r>
              <a:rPr lang="ru-RU" sz="3200" b="1" dirty="0">
                <a:solidFill>
                  <a:srgbClr val="FFFFFF"/>
                </a:solidFill>
                <a:latin typeface="Arial" pitchFamily="-112" charset="0"/>
                <a:ea typeface="+mn-ea"/>
                <a:cs typeface="+mn-cs"/>
              </a:rPr>
              <a:t> та </a:t>
            </a:r>
            <a:r>
              <a:rPr lang="ru-RU" sz="3200" b="1" dirty="0" err="1">
                <a:solidFill>
                  <a:srgbClr val="FFFFFF"/>
                </a:solidFill>
                <a:latin typeface="Arial" pitchFamily="-112" charset="0"/>
                <a:ea typeface="+mn-ea"/>
                <a:cs typeface="+mn-cs"/>
              </a:rPr>
              <a:t>нарын</a:t>
            </a:r>
            <a:r>
              <a:rPr lang="ru-RU" sz="3200" b="1" dirty="0">
                <a:solidFill>
                  <a:srgbClr val="FFFFFF"/>
                </a:solidFill>
                <a:latin typeface="Arial" pitchFamily="-112" charset="0"/>
                <a:ea typeface="+mn-ea"/>
                <a:cs typeface="+mn-cs"/>
              </a:rPr>
              <a:t> </a:t>
            </a:r>
            <a:br>
              <a:rPr lang="ru-RU" sz="3200" b="1" dirty="0">
                <a:solidFill>
                  <a:srgbClr val="FFFFFF"/>
                </a:solidFill>
                <a:latin typeface="Arial" pitchFamily="-112" charset="0"/>
                <a:ea typeface="+mn-ea"/>
                <a:cs typeface="+mn-cs"/>
              </a:rPr>
            </a:br>
            <a:r>
              <a:rPr lang="ru-RU" sz="3200" b="1" dirty="0" err="1">
                <a:solidFill>
                  <a:srgbClr val="FFFFFF"/>
                </a:solidFill>
                <a:latin typeface="Arial" pitchFamily="-112" charset="0"/>
                <a:ea typeface="+mn-ea"/>
                <a:cs typeface="+mn-cs"/>
              </a:rPr>
              <a:t>дунд</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мөхөс</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өвчтэй</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хүн</a:t>
            </a:r>
            <a:r>
              <a:rPr lang="ru-RU" sz="3200" b="1" dirty="0">
                <a:solidFill>
                  <a:srgbClr val="FFFFFF"/>
                </a:solidFill>
                <a:latin typeface="Arial" pitchFamily="-112" charset="0"/>
                <a:ea typeface="+mn-ea"/>
                <a:cs typeface="+mn-cs"/>
              </a:rPr>
              <a:t> </a:t>
            </a:r>
            <a:br>
              <a:rPr lang="ru-RU" sz="3200" b="1" dirty="0">
                <a:solidFill>
                  <a:srgbClr val="FFFFFF"/>
                </a:solidFill>
                <a:latin typeface="Arial" pitchFamily="-112" charset="0"/>
                <a:ea typeface="+mn-ea"/>
                <a:cs typeface="+mn-cs"/>
              </a:rPr>
            </a:br>
            <a:r>
              <a:rPr lang="ru-RU" sz="3200" b="1" dirty="0" err="1">
                <a:solidFill>
                  <a:srgbClr val="FFFFFF"/>
                </a:solidFill>
                <a:latin typeface="Arial" pitchFamily="-112" charset="0"/>
                <a:ea typeface="+mn-ea"/>
                <a:cs typeface="+mn-cs"/>
              </a:rPr>
              <a:t>олон</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байгаа</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бөгөөд</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мөн</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цөөнгүй</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хүн</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нойрсож</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байна</a:t>
            </a:r>
            <a:r>
              <a:rPr lang="ru-RU" sz="3200" b="1" dirty="0">
                <a:solidFill>
                  <a:srgbClr val="FFFFFF"/>
                </a:solidFill>
                <a:latin typeface="Arial" pitchFamily="-112" charset="0"/>
                <a:ea typeface="+mn-ea"/>
                <a:cs typeface="+mn-cs"/>
              </a:rPr>
              <a:t>. </a:t>
            </a:r>
            <a:r>
              <a:rPr lang="ru-RU" sz="3200" b="1" baseline="30000" dirty="0">
                <a:solidFill>
                  <a:srgbClr val="FFFFFF"/>
                </a:solidFill>
                <a:latin typeface="Arial" pitchFamily="-112" charset="0"/>
                <a:ea typeface="+mn-ea"/>
                <a:cs typeface="+mn-cs"/>
              </a:rPr>
              <a:t>31</a:t>
            </a:r>
            <a:r>
              <a:rPr lang="ru-RU" sz="3200" b="1" dirty="0">
                <a:solidFill>
                  <a:srgbClr val="FFFFFF"/>
                </a:solidFill>
                <a:latin typeface="Arial" pitchFamily="-112" charset="0"/>
                <a:ea typeface="+mn-ea"/>
                <a:cs typeface="+mn-cs"/>
              </a:rPr>
              <a:t>Хэрэв </a:t>
            </a:r>
            <a:r>
              <a:rPr lang="ru-RU" sz="3200" b="1" dirty="0" err="1">
                <a:solidFill>
                  <a:srgbClr val="FFFFFF"/>
                </a:solidFill>
                <a:latin typeface="Arial" pitchFamily="-112" charset="0"/>
                <a:ea typeface="+mn-ea"/>
                <a:cs typeface="+mn-cs"/>
              </a:rPr>
              <a:t>бид</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өөрсдийгөө</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зөв</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шүүсэн</a:t>
            </a:r>
            <a:r>
              <a:rPr lang="ru-RU" sz="3200" b="1" dirty="0">
                <a:solidFill>
                  <a:srgbClr val="FFFFFF"/>
                </a:solidFill>
                <a:latin typeface="Arial" pitchFamily="-112" charset="0"/>
                <a:ea typeface="+mn-ea"/>
                <a:cs typeface="+mn-cs"/>
              </a:rPr>
              <a:t> бол </a:t>
            </a:r>
            <a:r>
              <a:rPr lang="ru-RU" sz="3200" b="1" dirty="0" err="1">
                <a:solidFill>
                  <a:srgbClr val="FFFFFF"/>
                </a:solidFill>
                <a:latin typeface="Arial" pitchFamily="-112" charset="0"/>
                <a:ea typeface="+mn-ea"/>
                <a:cs typeface="+mn-cs"/>
              </a:rPr>
              <a:t>шийтгэгдэхгүй</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байх</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байсан</a:t>
            </a:r>
            <a:r>
              <a:rPr lang="ru-RU" sz="3200" b="1" dirty="0">
                <a:solidFill>
                  <a:srgbClr val="FFFFFF"/>
                </a:solidFill>
                <a:latin typeface="Arial" pitchFamily="-112" charset="0"/>
                <a:ea typeface="+mn-ea"/>
                <a:cs typeface="+mn-cs"/>
              </a:rPr>
              <a:t>. </a:t>
            </a:r>
            <a:r>
              <a:rPr lang="ru-RU" sz="3200" b="1" baseline="30000" dirty="0">
                <a:solidFill>
                  <a:srgbClr val="FFFFFF"/>
                </a:solidFill>
                <a:latin typeface="Arial" pitchFamily="-112" charset="0"/>
                <a:ea typeface="+mn-ea"/>
                <a:cs typeface="+mn-cs"/>
              </a:rPr>
              <a:t>32</a:t>
            </a:r>
            <a:r>
              <a:rPr lang="ru-RU" sz="3200" b="1" dirty="0">
                <a:solidFill>
                  <a:srgbClr val="FFFFFF"/>
                </a:solidFill>
                <a:latin typeface="Arial" pitchFamily="-112" charset="0"/>
                <a:ea typeface="+mn-ea"/>
                <a:cs typeface="+mn-cs"/>
              </a:rPr>
              <a:t>Харин </a:t>
            </a:r>
            <a:r>
              <a:rPr lang="ru-RU" sz="3200" b="1" dirty="0" err="1">
                <a:solidFill>
                  <a:srgbClr val="FFFFFF"/>
                </a:solidFill>
                <a:latin typeface="Arial" pitchFamily="-112" charset="0"/>
                <a:ea typeface="+mn-ea"/>
                <a:cs typeface="+mn-cs"/>
              </a:rPr>
              <a:t>бид</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шийтгэгдэхдээ</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Эзэнээр</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сахилгажуулагддаг</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Ингэснээр</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бид</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ертөнцтэй</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хамт</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яллагдахгүй</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юм</a:t>
            </a:r>
            <a:r>
              <a:rPr lang="ru-RU" sz="3200" b="1" dirty="0">
                <a:solidFill>
                  <a:srgbClr val="FFFFFF"/>
                </a:solidFill>
                <a:latin typeface="Arial" pitchFamily="-112" charset="0"/>
                <a:ea typeface="+mn-ea"/>
                <a:cs typeface="+mn-cs"/>
              </a:rPr>
              <a:t>.</a:t>
            </a:r>
            <a:endParaRPr lang="en-US" sz="3200" b="1" dirty="0">
              <a:solidFill>
                <a:srgbClr val="FFFFFF"/>
              </a:solidFill>
              <a:latin typeface="Arial" pitchFamily="-112"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2" descr="Body-Bloo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dirty="0">
                <a:solidFill>
                  <a:schemeClr val="bg1"/>
                </a:solidFill>
              </a:rPr>
              <a:t>1 </a:t>
            </a:r>
            <a:r>
              <a:rPr lang="en-US" u="sng" dirty="0" err="1" smtClean="0">
                <a:solidFill>
                  <a:schemeClr val="bg1"/>
                </a:solidFill>
              </a:rPr>
              <a:t>Коринт</a:t>
            </a:r>
            <a:r>
              <a:rPr lang="en-US" u="sng" dirty="0" smtClean="0">
                <a:solidFill>
                  <a:schemeClr val="bg1"/>
                </a:solidFill>
              </a:rPr>
              <a:t> </a:t>
            </a:r>
            <a:r>
              <a:rPr lang="en-US" u="sng" dirty="0">
                <a:solidFill>
                  <a:schemeClr val="bg1"/>
                </a:solidFill>
              </a:rPr>
              <a:t>11:33-</a:t>
            </a:r>
            <a:r>
              <a:rPr lang="en-US" u="sng" dirty="0" smtClean="0">
                <a:solidFill>
                  <a:schemeClr val="bg1"/>
                </a:solidFill>
              </a:rPr>
              <a:t>34</a:t>
            </a:r>
            <a:endParaRPr lang="en-US" sz="3600" u="sng" dirty="0">
              <a:solidFill>
                <a:schemeClr val="bg1"/>
              </a:solidFill>
            </a:endParaRPr>
          </a:p>
        </p:txBody>
      </p:sp>
      <p:sp>
        <p:nvSpPr>
          <p:cNvPr id="235524" name="Text Box 4"/>
          <p:cNvSpPr txBox="1">
            <a:spLocks noChangeArrowheads="1"/>
          </p:cNvSpPr>
          <p:nvPr/>
        </p:nvSpPr>
        <p:spPr bwMode="auto">
          <a:xfrm>
            <a:off x="365125" y="1143000"/>
            <a:ext cx="56546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3600" b="1" baseline="30000" dirty="0">
                <a:solidFill>
                  <a:srgbClr val="FFFFFF"/>
                </a:solidFill>
                <a:latin typeface="Arial" pitchFamily="-112" charset="0"/>
                <a:ea typeface="+mn-ea"/>
                <a:cs typeface="+mn-cs"/>
              </a:rPr>
              <a:t>33</a:t>
            </a:r>
            <a:r>
              <a:rPr lang="ru-RU" sz="3600" b="1" dirty="0" err="1">
                <a:solidFill>
                  <a:srgbClr val="FFFFFF"/>
                </a:solidFill>
                <a:latin typeface="Arial" pitchFamily="-112" charset="0"/>
                <a:ea typeface="+mn-ea"/>
                <a:cs typeface="+mn-cs"/>
              </a:rPr>
              <a:t>Тиймд</a:t>
            </a:r>
            <a:r>
              <a:rPr lang="ru-RU" sz="3600" b="1" dirty="0">
                <a:solidFill>
                  <a:srgbClr val="FFFFFF"/>
                </a:solidFill>
                <a:latin typeface="Arial" pitchFamily="-112" charset="0"/>
                <a:ea typeface="+mn-ea"/>
                <a:cs typeface="+mn-cs"/>
              </a:rPr>
              <a:t> ах </a:t>
            </a:r>
            <a:r>
              <a:rPr lang="ru-RU" sz="3600" b="1" dirty="0" err="1">
                <a:solidFill>
                  <a:srgbClr val="FFFFFF"/>
                </a:solidFill>
                <a:latin typeface="Arial" pitchFamily="-112" charset="0"/>
                <a:ea typeface="+mn-ea"/>
                <a:cs typeface="+mn-cs"/>
              </a:rPr>
              <a:t>дүүс</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минь</a:t>
            </a:r>
            <a:r>
              <a:rPr lang="ru-RU" sz="3600" b="1" dirty="0">
                <a:solidFill>
                  <a:srgbClr val="FFFFFF"/>
                </a:solidFill>
                <a:latin typeface="Arial" pitchFamily="-112" charset="0"/>
                <a:ea typeface="+mn-ea"/>
                <a:cs typeface="+mn-cs"/>
              </a:rPr>
              <a:t>, та нар </a:t>
            </a:r>
            <a:r>
              <a:rPr lang="ru-RU" sz="3600" b="1" dirty="0" err="1">
                <a:solidFill>
                  <a:srgbClr val="FFFFFF"/>
                </a:solidFill>
                <a:latin typeface="Arial" pitchFamily="-112" charset="0"/>
                <a:ea typeface="+mn-ea"/>
                <a:cs typeface="+mn-cs"/>
              </a:rPr>
              <a:t>идэхийн</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тулд</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цуглавал</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нэг</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нэгнийгээ</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хүлээ</a:t>
            </a:r>
            <a:r>
              <a:rPr lang="ru-RU" sz="3600" b="1" dirty="0">
                <a:solidFill>
                  <a:srgbClr val="FFFFFF"/>
                </a:solidFill>
                <a:latin typeface="Arial" pitchFamily="-112" charset="0"/>
                <a:ea typeface="+mn-ea"/>
                <a:cs typeface="+mn-cs"/>
              </a:rPr>
              <a:t>. </a:t>
            </a:r>
            <a:r>
              <a:rPr lang="ru-RU" sz="3600" b="1" baseline="30000" dirty="0">
                <a:solidFill>
                  <a:srgbClr val="FFFFFF"/>
                </a:solidFill>
                <a:latin typeface="Arial" pitchFamily="-112" charset="0"/>
                <a:ea typeface="+mn-ea"/>
                <a:cs typeface="+mn-cs"/>
              </a:rPr>
              <a:t>34</a:t>
            </a:r>
            <a:r>
              <a:rPr lang="ru-RU" sz="3600" b="1" dirty="0">
                <a:solidFill>
                  <a:srgbClr val="FFFFFF"/>
                </a:solidFill>
                <a:latin typeface="Arial" pitchFamily="-112" charset="0"/>
                <a:ea typeface="+mn-ea"/>
                <a:cs typeface="+mn-cs"/>
              </a:rPr>
              <a:t>Та нар </a:t>
            </a:r>
            <a:r>
              <a:rPr lang="ru-RU" sz="3600" b="1" dirty="0" err="1">
                <a:solidFill>
                  <a:srgbClr val="FFFFFF"/>
                </a:solidFill>
                <a:latin typeface="Arial" pitchFamily="-112" charset="0"/>
                <a:ea typeface="+mn-ea"/>
                <a:cs typeface="+mn-cs"/>
              </a:rPr>
              <a:t>хамтдаа</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шийтгэлд</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унахгүйн</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тулд</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хэрэв</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өлссөн</a:t>
            </a:r>
            <a:r>
              <a:rPr lang="ru-RU" sz="3600" b="1" dirty="0">
                <a:solidFill>
                  <a:srgbClr val="FFFFFF"/>
                </a:solidFill>
                <a:latin typeface="Arial" pitchFamily="-112" charset="0"/>
                <a:ea typeface="+mn-ea"/>
                <a:cs typeface="+mn-cs"/>
              </a:rPr>
              <a:t> </a:t>
            </a:r>
            <a:br>
              <a:rPr lang="ru-RU" sz="3600" b="1" dirty="0">
                <a:solidFill>
                  <a:srgbClr val="FFFFFF"/>
                </a:solidFill>
                <a:latin typeface="Arial" pitchFamily="-112" charset="0"/>
                <a:ea typeface="+mn-ea"/>
                <a:cs typeface="+mn-cs"/>
              </a:rPr>
            </a:br>
            <a:r>
              <a:rPr lang="ru-RU" sz="3600" b="1" dirty="0" err="1">
                <a:solidFill>
                  <a:srgbClr val="FFFFFF"/>
                </a:solidFill>
                <a:latin typeface="Arial" pitchFamily="-112" charset="0"/>
                <a:ea typeface="+mn-ea"/>
                <a:cs typeface="+mn-cs"/>
              </a:rPr>
              <a:t>хүн</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байвал</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тэр</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хүн</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гэртээ</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идэг</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Бусад</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хэргүүдийг</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би</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очихдоо</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зохицуулъя</a:t>
            </a:r>
            <a:r>
              <a:rPr lang="ru-RU" sz="3600" b="1" dirty="0">
                <a:solidFill>
                  <a:srgbClr val="FFFFFF"/>
                </a:solidFill>
                <a:latin typeface="Arial" pitchFamily="-112" charset="0"/>
                <a:ea typeface="+mn-ea"/>
                <a:cs typeface="+mn-cs"/>
              </a:rPr>
              <a:t>.</a:t>
            </a:r>
            <a:endParaRPr lang="en-US" sz="3600" b="1" dirty="0">
              <a:solidFill>
                <a:srgbClr val="FFFFFF"/>
              </a:solidFill>
              <a:latin typeface="Arial" pitchFamily="-112"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37171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371715"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3762" name="Rectangle 2"/>
          <p:cNvSpPr>
            <a:spLocks noChangeArrowheads="1"/>
          </p:cNvSpPr>
          <p:nvPr/>
        </p:nvSpPr>
        <p:spPr bwMode="auto">
          <a:xfrm>
            <a:off x="0" y="0"/>
            <a:ext cx="9144000" cy="6858000"/>
          </a:xfrm>
          <a:prstGeom prst="rect">
            <a:avLst/>
          </a:prstGeom>
          <a:solidFill>
            <a:srgbClr val="000000">
              <a:alpha val="2784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373763" name="AutoShape 7"/>
          <p:cNvSpPr>
            <a:spLocks noChangeArrowheads="1"/>
          </p:cNvSpPr>
          <p:nvPr/>
        </p:nvSpPr>
        <p:spPr bwMode="auto">
          <a:xfrm rot="10800000">
            <a:off x="3048000" y="1295400"/>
            <a:ext cx="1371600" cy="2286000"/>
          </a:xfrm>
          <a:prstGeom prst="upArrow">
            <a:avLst>
              <a:gd name="adj1" fmla="val 50000"/>
              <a:gd name="adj2" fmla="val 41667"/>
            </a:avLst>
          </a:prstGeom>
          <a:solidFill>
            <a:schemeClr val="accent2"/>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332806" name="Text Box 6"/>
          <p:cNvSpPr txBox="1">
            <a:spLocks noChangeArrowheads="1"/>
          </p:cNvSpPr>
          <p:nvPr/>
        </p:nvSpPr>
        <p:spPr bwMode="auto">
          <a:xfrm rot="16200000">
            <a:off x="2586831" y="1864519"/>
            <a:ext cx="2354263"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Дотогш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332808" name="Rectangle 8"/>
          <p:cNvSpPr>
            <a:spLocks noGrp="1" noChangeArrowheads="1"/>
          </p:cNvSpPr>
          <p:nvPr>
            <p:ph type="title"/>
          </p:nvPr>
        </p:nvSpPr>
        <p:spPr>
          <a:xfrm>
            <a:off x="-228600" y="3886200"/>
            <a:ext cx="8229600" cy="1874838"/>
          </a:xfrm>
        </p:spPr>
        <p:txBody>
          <a:bodyPr anchor="t">
            <a:spAutoFit/>
          </a:bodyPr>
          <a:lstStyle/>
          <a:p>
            <a:pPr eaLnBrk="1" hangingPunct="1">
              <a:spcBef>
                <a:spcPct val="50000"/>
              </a:spcBef>
              <a:defRPr/>
            </a:pPr>
            <a:r>
              <a:rPr lang="en-US" sz="11700" b="1" dirty="0" err="1" smtClean="0">
                <a:solidFill>
                  <a:srgbClr val="FFFFFF"/>
                </a:solidFill>
                <a:latin typeface="Century Gothic" charset="0"/>
                <a:ea typeface="方正水柱简体" charset="0"/>
                <a:cs typeface="方正水柱简体" charset="0"/>
              </a:rPr>
              <a:t>Эргэцүүл</a:t>
            </a:r>
            <a:r>
              <a:rPr lang="en-US" sz="11700" b="1" dirty="0" smtClean="0">
                <a:solidFill>
                  <a:srgbClr val="FFFFFF"/>
                </a:solidFill>
                <a:latin typeface="Century Gothic" charset="0"/>
                <a:ea typeface="方正水柱简体" charset="0"/>
                <a:cs typeface="方正水柱简体" charset="0"/>
              </a:rPr>
              <a:t>!</a:t>
            </a:r>
            <a:endParaRPr lang="en-US" sz="11700" b="1" dirty="0">
              <a:solidFill>
                <a:srgbClr val="FFFFFF"/>
              </a:solidFill>
              <a:latin typeface="Century Gothic" charset="0"/>
              <a:ea typeface="方正水柱简体" charset="0"/>
              <a:cs typeface="方正水柱简体" charset="0"/>
            </a:endParaRPr>
          </a:p>
        </p:txBody>
      </p:sp>
    </p:spTree>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3" descr="Ominous Sky Wallpaper with Cross and Thor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3"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eaLnBrk="1" hangingPunct="1">
              <a:defRPr/>
            </a:pPr>
            <a:r>
              <a:rPr lang="en-US" sz="3200" i="1" dirty="0" err="1" smtClean="0">
                <a:solidFill>
                  <a:schemeClr val="bg1"/>
                </a:solidFill>
                <a:latin typeface="Aramis Regular" charset="0"/>
                <a:ea typeface="ＭＳ Ｐゴシック" charset="0"/>
                <a:cs typeface="ＭＳ Ｐゴシック" charset="0"/>
              </a:rPr>
              <a:t>Дөрвөн</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чиглэлд</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харах</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ёстой</a:t>
            </a:r>
            <a:r>
              <a:rPr lang="en-US" sz="3200" i="1" dirty="0" smtClean="0">
                <a:solidFill>
                  <a:schemeClr val="bg1"/>
                </a:solidFill>
                <a:latin typeface="Aramis Regular" charset="0"/>
                <a:ea typeface="ＭＳ Ｐゴシック" charset="0"/>
                <a:cs typeface="ＭＳ Ｐゴシック" charset="0"/>
              </a:rPr>
              <a:t>!</a:t>
            </a:r>
            <a:endParaRPr lang="en-US" sz="3600" dirty="0">
              <a:latin typeface="Calibri" charset="0"/>
              <a:ea typeface="ＭＳ Ｐゴシック" charset="0"/>
              <a:cs typeface="ＭＳ Ｐゴシック" charset="0"/>
            </a:endParaRPr>
          </a:p>
        </p:txBody>
      </p:sp>
      <p:sp>
        <p:nvSpPr>
          <p:cNvPr id="39424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err="1">
                <a:solidFill>
                  <a:srgbClr val="FFFFFF"/>
                </a:solidFill>
                <a:latin typeface="Aramis Regular" charset="0"/>
              </a:rPr>
              <a:t>Дөрвөн</a:t>
            </a:r>
            <a:r>
              <a:rPr lang="en-US" sz="3600" i="1" dirty="0">
                <a:solidFill>
                  <a:srgbClr val="FFFFFF"/>
                </a:solidFill>
                <a:latin typeface="Aramis Regular" charset="0"/>
              </a:rPr>
              <a:t> </a:t>
            </a:r>
            <a:r>
              <a:rPr lang="en-US" sz="3600" i="1" dirty="0" err="1">
                <a:solidFill>
                  <a:srgbClr val="FFFFFF"/>
                </a:solidFill>
                <a:latin typeface="Aramis Regular" charset="0"/>
              </a:rPr>
              <a:t>Зүг</a:t>
            </a:r>
            <a:endParaRPr lang="en-US" sz="4000" dirty="0">
              <a:solidFill>
                <a:srgbClr val="000000"/>
              </a:solidFill>
              <a:latin typeface="Calibri" charset="0"/>
            </a:endParaRPr>
          </a:p>
        </p:txBody>
      </p:sp>
      <p:sp>
        <p:nvSpPr>
          <p:cNvPr id="375812"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4246" name="Text Box 6"/>
          <p:cNvSpPr txBox="1">
            <a:spLocks noChangeArrowheads="1"/>
          </p:cNvSpPr>
          <p:nvPr/>
        </p:nvSpPr>
        <p:spPr bwMode="auto">
          <a:xfrm rot="16200000">
            <a:off x="3708400" y="977900"/>
            <a:ext cx="181927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Гадгш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375814"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4248" name="Text Box 8"/>
          <p:cNvSpPr txBox="1">
            <a:spLocks noChangeArrowheads="1"/>
          </p:cNvSpPr>
          <p:nvPr/>
        </p:nvSpPr>
        <p:spPr bwMode="auto">
          <a:xfrm>
            <a:off x="2411413" y="2270125"/>
            <a:ext cx="19018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Арагш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375816"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4250" name="Text Box 10"/>
          <p:cNvSpPr txBox="1">
            <a:spLocks noChangeArrowheads="1"/>
          </p:cNvSpPr>
          <p:nvPr/>
        </p:nvSpPr>
        <p:spPr bwMode="auto">
          <a:xfrm>
            <a:off x="5257800" y="2270125"/>
            <a:ext cx="1881188"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Урагш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375818"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4252" name="Text Box 12"/>
          <p:cNvSpPr txBox="1">
            <a:spLocks noChangeArrowheads="1"/>
          </p:cNvSpPr>
          <p:nvPr/>
        </p:nvSpPr>
        <p:spPr bwMode="auto">
          <a:xfrm rot="16200000">
            <a:off x="3388519" y="3617119"/>
            <a:ext cx="2354263"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Дотогш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410627" name="Rectangle 3"/>
          <p:cNvSpPr>
            <a:spLocks noGrp="1" noChangeArrowheads="1"/>
          </p:cNvSpPr>
          <p:nvPr>
            <p:ph type="title"/>
          </p:nvPr>
        </p:nvSpPr>
        <p:spPr>
          <a:xfrm>
            <a:off x="219075" y="227013"/>
            <a:ext cx="4733925" cy="763587"/>
          </a:xfrm>
          <a:effectLst>
            <a:outerShdw blurRad="63500" dist="38099" dir="2700000" algn="ctr" rotWithShape="0">
              <a:schemeClr val="bg2">
                <a:alpha val="74998"/>
              </a:schemeClr>
            </a:outerShdw>
          </a:effectLst>
        </p:spPr>
        <p:txBody>
          <a:bodyPr/>
          <a:lstStyle/>
          <a:p>
            <a:pPr eaLnBrk="1" hangingPunct="1">
              <a:defRPr/>
            </a:pPr>
            <a:r>
              <a:rPr lang="en-US" dirty="0" err="1" smtClean="0">
                <a:ea typeface="ＭＳ Ｐゴシック" pitchFamily="-112" charset="-128"/>
                <a:cs typeface="ＭＳ Ｐゴシック" pitchFamily="-112" charset="-128"/>
              </a:rPr>
              <a:t>Дөрвөн</a:t>
            </a:r>
            <a:r>
              <a:rPr lang="en-US" dirty="0" smtClean="0">
                <a:ea typeface="ＭＳ Ｐゴシック" pitchFamily="-112" charset="-128"/>
                <a:cs typeface="ＭＳ Ｐゴシック" pitchFamily="-112" charset="-128"/>
              </a:rPr>
              <a:t> </a:t>
            </a:r>
            <a:r>
              <a:rPr lang="en-US" dirty="0" err="1" smtClean="0">
                <a:ea typeface="ＭＳ Ｐゴシック" pitchFamily="-112" charset="-128"/>
                <a:cs typeface="ＭＳ Ｐゴシック" pitchFamily="-112" charset="-128"/>
              </a:rPr>
              <a:t>Чиглэл</a:t>
            </a:r>
            <a:endParaRPr lang="en-US" dirty="0">
              <a:ea typeface="ＭＳ Ｐゴシック" pitchFamily="-112" charset="-128"/>
              <a:cs typeface="ＭＳ Ｐゴシック" pitchFamily="-112" charset="-128"/>
            </a:endParaRPr>
          </a:p>
        </p:txBody>
      </p:sp>
      <p:sp>
        <p:nvSpPr>
          <p:cNvPr id="377859" name="Rectangle 4"/>
          <p:cNvSpPr>
            <a:spLocks noChangeArrowheads="1"/>
          </p:cNvSpPr>
          <p:nvPr/>
        </p:nvSpPr>
        <p:spPr bwMode="auto">
          <a:xfrm>
            <a:off x="0" y="19907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tabLst>
                <a:tab pos="3886200" algn="l"/>
                <a:tab pos="4114800" algn="l"/>
                <a:tab pos="4800600" algn="l"/>
                <a:tab pos="5600700" algn="l"/>
                <a:tab pos="5715000" algn="l"/>
              </a:tabLst>
            </a:pPr>
            <a:endParaRPr lang="en-US">
              <a:solidFill>
                <a:srgbClr val="2F1311"/>
              </a:solidFill>
              <a:latin typeface="Arial" charset="0"/>
            </a:endParaRPr>
          </a:p>
        </p:txBody>
      </p:sp>
      <p:graphicFrame>
        <p:nvGraphicFramePr>
          <p:cNvPr id="410629" name="Group 5"/>
          <p:cNvGraphicFramePr>
            <a:graphicFrameLocks noGrp="1"/>
          </p:cNvGraphicFramePr>
          <p:nvPr/>
        </p:nvGraphicFramePr>
        <p:xfrm>
          <a:off x="0" y="1066800"/>
          <a:ext cx="7848600" cy="5830888"/>
        </p:xfrm>
        <a:graphic>
          <a:graphicData uri="http://schemas.openxmlformats.org/drawingml/2006/table">
            <a:tbl>
              <a:tblPr/>
              <a:tblGrid>
                <a:gridCol w="1295400"/>
                <a:gridCol w="3073400"/>
                <a:gridCol w="3479800"/>
              </a:tblGrid>
              <a:tr h="15544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1" i="1" u="none" strike="noStrike" cap="none" normalizeH="0" baseline="0" dirty="0" err="1" smtClean="0">
                          <a:ln>
                            <a:noFill/>
                          </a:ln>
                          <a:solidFill>
                            <a:schemeClr val="tx1"/>
                          </a:solidFill>
                          <a:effectLst/>
                          <a:latin typeface="Arial" charset="0"/>
                          <a:ea typeface="宋体" charset="0"/>
                          <a:cs typeface="宋体" charset="0"/>
                        </a:rPr>
                        <a:t>Харах</a:t>
                      </a:r>
                      <a:r>
                        <a:rPr kumimoji="0" lang="en-US" altLang="zh-CN" sz="2800" b="1" i="1" u="none" strike="noStrike" cap="none" normalizeH="0" baseline="0" dirty="0" smtClean="0">
                          <a:ln>
                            <a:noFill/>
                          </a:ln>
                          <a:solidFill>
                            <a:schemeClr val="tx1"/>
                          </a:solidFill>
                          <a:effectLst/>
                          <a:latin typeface="Arial" charset="0"/>
                          <a:ea typeface="宋体" charset="0"/>
                          <a:cs typeface="宋体" charset="0"/>
                        </a:rPr>
                        <a:t>.</a:t>
                      </a:r>
                      <a:r>
                        <a:rPr kumimoji="0" lang="en-US" altLang="zh-CN" sz="2800" b="1" i="1" u="none" strike="noStrike" cap="none" normalizeH="0" baseline="0" dirty="0">
                          <a:ln>
                            <a:noFill/>
                          </a:ln>
                          <a:solidFill>
                            <a:schemeClr val="tx1"/>
                          </a:solidFill>
                          <a:effectLst/>
                          <a:latin typeface="Arial" charset="0"/>
                          <a:ea typeface="宋体" charset="0"/>
                          <a:cs typeface="宋体" charset="0"/>
                        </a:rPr>
                        <a:t>..</a:t>
                      </a:r>
                      <a:endParaRPr kumimoji="0" lang="en-US" sz="2800" b="1" i="1"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17" marB="45717"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err="1" smtClean="0">
                          <a:ln>
                            <a:noFill/>
                          </a:ln>
                          <a:solidFill>
                            <a:srgbClr val="000000"/>
                          </a:solidFill>
                          <a:effectLst/>
                          <a:latin typeface="Times" charset="0"/>
                          <a:ea typeface="宋体" charset="0"/>
                          <a:cs typeface="宋体" charset="0"/>
                        </a:rPr>
                        <a:t>Дээгүүр</a:t>
                      </a:r>
                      <a:r>
                        <a:rPr kumimoji="0" lang="en-US" altLang="zh-CN" sz="3200" b="1" i="1" u="none" strike="noStrike" cap="none" normalizeH="0" baseline="0" dirty="0" smtClean="0">
                          <a:ln>
                            <a:noFill/>
                          </a:ln>
                          <a:solidFill>
                            <a:srgbClr val="000000"/>
                          </a:solidFill>
                          <a:effectLst/>
                          <a:latin typeface="Times" charset="0"/>
                          <a:ea typeface="宋体" charset="0"/>
                          <a:cs typeface="宋体" charset="0"/>
                        </a:rPr>
                        <a:t> </a:t>
                      </a:r>
                      <a:r>
                        <a:rPr kumimoji="0" lang="en-US" altLang="zh-CN" sz="3200" b="1" i="1" u="none" strike="noStrike" cap="none" normalizeH="0" baseline="0" dirty="0" err="1" smtClean="0">
                          <a:ln>
                            <a:noFill/>
                          </a:ln>
                          <a:solidFill>
                            <a:srgbClr val="000000"/>
                          </a:solidFill>
                          <a:effectLst/>
                          <a:latin typeface="Times" charset="0"/>
                          <a:ea typeface="宋体" charset="0"/>
                          <a:cs typeface="宋体" charset="0"/>
                        </a:rPr>
                        <a:t>өнгөрөхүй</a:t>
                      </a:r>
                      <a:r>
                        <a:rPr kumimoji="0" lang="en-US" altLang="zh-CN" sz="3200" b="1" i="1" u="none" strike="noStrike" cap="none" normalizeH="0" baseline="0" dirty="0" smtClean="0">
                          <a:ln>
                            <a:noFill/>
                          </a:ln>
                          <a:solidFill>
                            <a:srgbClr val="000000"/>
                          </a:solidFill>
                          <a:effectLst/>
                          <a:latin typeface="Times" charset="0"/>
                          <a:ea typeface="宋体" charset="0"/>
                          <a:cs typeface="宋体" charset="0"/>
                        </a:rPr>
                        <a:t> </a:t>
                      </a:r>
                      <a:endParaRPr kumimoji="0" lang="en-US" altLang="zh-CN" sz="3200" b="1" i="1" u="none" strike="noStrike" cap="none" normalizeH="0" baseline="0" dirty="0">
                        <a:ln>
                          <a:noFill/>
                        </a:ln>
                        <a:solidFill>
                          <a:srgbClr val="000000"/>
                        </a:solidFill>
                        <a:effectLst/>
                        <a:latin typeface="Times"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smtClean="0">
                          <a:ln>
                            <a:noFill/>
                          </a:ln>
                          <a:solidFill>
                            <a:srgbClr val="000000"/>
                          </a:solidFill>
                          <a:effectLst/>
                          <a:latin typeface="Times" charset="0"/>
                          <a:ea typeface="宋体" charset="0"/>
                          <a:cs typeface="宋体" charset="0"/>
                        </a:rPr>
                        <a:t>(</a:t>
                      </a:r>
                      <a:r>
                        <a:rPr kumimoji="0" lang="en-US" altLang="zh-CN" sz="3200" b="1" i="1" u="none" strike="noStrike" cap="none" normalizeH="0" baseline="0" dirty="0" err="1" smtClean="0">
                          <a:ln>
                            <a:noFill/>
                          </a:ln>
                          <a:solidFill>
                            <a:srgbClr val="000000"/>
                          </a:solidFill>
                          <a:effectLst/>
                          <a:latin typeface="Times" charset="0"/>
                          <a:ea typeface="宋体" charset="0"/>
                          <a:cs typeface="宋体" charset="0"/>
                        </a:rPr>
                        <a:t>Еврей</a:t>
                      </a:r>
                      <a:r>
                        <a:rPr kumimoji="0" lang="en-US" altLang="zh-CN" sz="3200" b="1" i="1" u="none" strike="noStrike" cap="none" normalizeH="0" baseline="0" dirty="0" smtClean="0">
                          <a:ln>
                            <a:noFill/>
                          </a:ln>
                          <a:solidFill>
                            <a:srgbClr val="000000"/>
                          </a:solidFill>
                          <a:effectLst/>
                          <a:latin typeface="Times" charset="0"/>
                          <a:ea typeface="宋体" charset="0"/>
                          <a:cs typeface="宋体" charset="0"/>
                        </a:rPr>
                        <a:t>)</a:t>
                      </a:r>
                      <a:endParaRPr kumimoji="0" lang="en-US" altLang="zh-CN" sz="5400" b="0" i="0" u="none" strike="noStrike" cap="none" normalizeH="0" baseline="0" dirty="0">
                        <a:ln>
                          <a:noFill/>
                        </a:ln>
                        <a:solidFill>
                          <a:schemeClr val="tx1"/>
                        </a:solidFill>
                        <a:effectLst/>
                        <a:latin typeface="Arial" charset="0"/>
                        <a:ea typeface="宋体" charset="0"/>
                        <a:cs typeface="宋体" charset="0"/>
                      </a:endParaRPr>
                    </a:p>
                  </a:txBody>
                  <a:tcPr marT="45717" marB="45717"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x-none" altLang="zh-CN" sz="3200" b="1" i="1" u="none" strike="noStrike" cap="none" normalizeH="0" baseline="0" dirty="0" smtClean="0">
                          <a:ln>
                            <a:noFill/>
                          </a:ln>
                          <a:solidFill>
                            <a:srgbClr val="000000"/>
                          </a:solidFill>
                          <a:effectLst/>
                          <a:latin typeface="Times" charset="0"/>
                          <a:ea typeface="宋体" charset="0"/>
                          <a:cs typeface="宋体" charset="0"/>
                        </a:rPr>
                        <a:t>Эзэний Зоог</a:t>
                      </a:r>
                      <a:endParaRPr kumimoji="0" lang="en-US" altLang="zh-CN" sz="3200" b="1" i="1" u="none" strike="noStrike" cap="none" normalizeH="0" baseline="0" dirty="0">
                        <a:ln>
                          <a:noFill/>
                        </a:ln>
                        <a:solidFill>
                          <a:srgbClr val="000000"/>
                        </a:solidFill>
                        <a:effectLst/>
                        <a:latin typeface="Times"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smtClean="0">
                          <a:ln>
                            <a:noFill/>
                          </a:ln>
                          <a:solidFill>
                            <a:srgbClr val="000000"/>
                          </a:solidFill>
                          <a:effectLst/>
                          <a:latin typeface="Times" charset="0"/>
                          <a:ea typeface="宋体" charset="0"/>
                          <a:cs typeface="宋体" charset="0"/>
                        </a:rPr>
                        <a:t>(</a:t>
                      </a:r>
                      <a:r>
                        <a:rPr kumimoji="0" lang="en-US" altLang="zh-CN" sz="3200" b="1" i="1" u="none" strike="noStrike" cap="none" normalizeH="0" baseline="0" dirty="0" err="1" smtClean="0">
                          <a:ln>
                            <a:noFill/>
                          </a:ln>
                          <a:solidFill>
                            <a:srgbClr val="000000"/>
                          </a:solidFill>
                          <a:effectLst/>
                          <a:latin typeface="Times" charset="0"/>
                          <a:ea typeface="宋体" charset="0"/>
                          <a:cs typeface="宋体" charset="0"/>
                        </a:rPr>
                        <a:t>Христэч</a:t>
                      </a:r>
                      <a:r>
                        <a:rPr kumimoji="0" lang="en-US" altLang="zh-CN" sz="3200" b="1" i="1" u="none" strike="noStrike" cap="none" normalizeH="0" baseline="0" dirty="0" smtClean="0">
                          <a:ln>
                            <a:noFill/>
                          </a:ln>
                          <a:solidFill>
                            <a:srgbClr val="000000"/>
                          </a:solidFill>
                          <a:effectLst/>
                          <a:latin typeface="Times" charset="0"/>
                          <a:ea typeface="宋体" charset="0"/>
                          <a:cs typeface="宋体" charset="0"/>
                        </a:rPr>
                        <a:t>)</a:t>
                      </a:r>
                      <a:endParaRPr kumimoji="0" lang="en-US" altLang="zh-CN" sz="3600" b="0" i="0" u="none" strike="noStrike" cap="none" normalizeH="0" baseline="0" dirty="0">
                        <a:ln>
                          <a:noFill/>
                        </a:ln>
                        <a:solidFill>
                          <a:schemeClr val="tx1"/>
                        </a:solidFill>
                        <a:effectLst/>
                        <a:latin typeface="Tahoma" charset="0"/>
                        <a:ea typeface="宋体" charset="0"/>
                        <a:cs typeface="宋体" charset="0"/>
                      </a:endParaRPr>
                    </a:p>
                  </a:txBody>
                  <a:tcPr marT="45717" marB="45717"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10698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err="1" smtClean="0">
                          <a:ln>
                            <a:noFill/>
                          </a:ln>
                          <a:solidFill>
                            <a:schemeClr val="tx1"/>
                          </a:solidFill>
                          <a:effectLst/>
                          <a:latin typeface="Times New Roman"/>
                          <a:ea typeface="Arial" charset="0"/>
                          <a:cs typeface="Times New Roman"/>
                        </a:rPr>
                        <a:t>Гадагш</a:t>
                      </a:r>
                      <a:endParaRPr kumimoji="0" lang="en-US" altLang="zh-CN" sz="4000" b="0" i="1" u="none" strike="noStrike" cap="none" normalizeH="0" baseline="0" dirty="0">
                        <a:ln>
                          <a:noFill/>
                        </a:ln>
                        <a:solidFill>
                          <a:schemeClr val="tx1"/>
                        </a:solidFill>
                        <a:effectLst/>
                        <a:latin typeface="Times New Roman"/>
                        <a:ea typeface="Arial" charset="0"/>
                        <a:cs typeface="Times New Roman"/>
                      </a:endParaRPr>
                    </a:p>
                  </a:txBody>
                  <a:tcPr marT="45714" marB="45714"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Бүх</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гэр</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бүл</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оролцоно</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Eг</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12:3-4, 16)</a:t>
                      </a:r>
                      <a:endParaRPr kumimoji="0" lang="en-US" altLang="zh-CN" sz="40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txBody>
                  <a:tcPr marT="45714" marB="45714"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Нөхөрлөл</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ба</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нэгдэл</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1Ко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11:17-22; 10:16-17)</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txBody>
                  <a:tcPr marT="45714" marB="45714"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10683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err="1" smtClean="0">
                          <a:ln>
                            <a:noFill/>
                          </a:ln>
                          <a:solidFill>
                            <a:schemeClr val="tx1"/>
                          </a:solidFill>
                          <a:effectLst/>
                          <a:latin typeface="Times New Roman"/>
                          <a:ea typeface="Arial" charset="0"/>
                          <a:cs typeface="Times New Roman"/>
                        </a:rPr>
                        <a:t>Арагш</a:t>
                      </a:r>
                      <a:endParaRPr kumimoji="0" lang="en-US" altLang="zh-CN" sz="4000" b="0" i="1" u="none" strike="noStrike" cap="none" normalizeH="0" baseline="0" dirty="0">
                        <a:ln>
                          <a:noFill/>
                        </a:ln>
                        <a:solidFill>
                          <a:schemeClr val="tx1"/>
                        </a:solidFill>
                        <a:effectLst/>
                        <a:latin typeface="Times New Roman"/>
                        <a:ea typeface="Arial" charset="0"/>
                        <a:cs typeface="Times New Roman"/>
                      </a:endParaRPr>
                    </a:p>
                  </a:txBody>
                  <a:tcPr marT="45714" marB="45714"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Египетээс</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чөлөөлөгдөлт</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Eг</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12:31-42)</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Гэмээс</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чөлөөлөгдөлт</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1Ко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11:23-25)</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txBody>
                  <a:tcPr marT="45714" marB="45714" horzOverflow="overflow">
                    <a:lnL>
                      <a:noFill/>
                    </a:lnL>
                    <a:lnR>
                      <a:noFill/>
                    </a:lnR>
                    <a:lnT>
                      <a:noFill/>
                    </a:lnT>
                    <a:lnB>
                      <a:noFill/>
                    </a:lnB>
                    <a:lnTlToBr>
                      <a:noFill/>
                    </a:lnTlToBr>
                    <a:lnBlToTr>
                      <a:noFill/>
                    </a:lnBlToTr>
                    <a:noFill/>
                  </a:tcPr>
                </a:tc>
              </a:tr>
              <a:tr h="10698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err="1" smtClean="0">
                          <a:ln>
                            <a:noFill/>
                          </a:ln>
                          <a:solidFill>
                            <a:schemeClr val="tx1"/>
                          </a:solidFill>
                          <a:effectLst/>
                          <a:latin typeface="Times New Roman"/>
                          <a:ea typeface="Arial" charset="0"/>
                          <a:cs typeface="Times New Roman"/>
                        </a:rPr>
                        <a:t>Урагш</a:t>
                      </a:r>
                      <a:endParaRPr kumimoji="0" lang="en-US" altLang="zh-CN" sz="4000" b="0" i="1" u="none" strike="noStrike" cap="none" normalizeH="0" baseline="0" dirty="0">
                        <a:ln>
                          <a:noFill/>
                        </a:ln>
                        <a:solidFill>
                          <a:schemeClr val="tx1"/>
                        </a:solidFill>
                        <a:effectLst/>
                        <a:latin typeface="Times New Roman"/>
                        <a:ea typeface="Arial" charset="0"/>
                        <a:cs typeface="Times New Roman"/>
                      </a:endParaRPr>
                    </a:p>
                  </a:txBody>
                  <a:tcPr marT="45714" marB="45714"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Мессиагийн</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үеийг</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хүлээх</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Eзк</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45:21)</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Христийн</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ирэлтийг</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найдан</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хүлээх</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(1Ко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11:26; </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Mk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14:25)</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txBody>
                  <a:tcPr marT="45714" marB="45714" horzOverflow="overflow">
                    <a:lnL>
                      <a:noFill/>
                    </a:lnL>
                    <a:lnR>
                      <a:noFill/>
                    </a:lnR>
                    <a:lnT>
                      <a:noFill/>
                    </a:lnT>
                    <a:lnB>
                      <a:noFill/>
                    </a:lnB>
                    <a:lnTlToBr>
                      <a:noFill/>
                    </a:lnTlToBr>
                    <a:lnBlToTr>
                      <a:noFill/>
                    </a:lnBlToTr>
                    <a:noFill/>
                  </a:tcPr>
                </a:tc>
              </a:tr>
              <a:tr h="10683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err="1" smtClean="0">
                          <a:ln>
                            <a:noFill/>
                          </a:ln>
                          <a:solidFill>
                            <a:schemeClr val="tx1"/>
                          </a:solidFill>
                          <a:effectLst/>
                          <a:latin typeface="Times New Roman"/>
                          <a:ea typeface="Arial" charset="0"/>
                          <a:cs typeface="Times New Roman"/>
                        </a:rPr>
                        <a:t>Дотогш</a:t>
                      </a:r>
                      <a:endParaRPr kumimoji="0" lang="en-US" altLang="zh-CN" sz="4000" b="0" i="1" u="none" strike="noStrike" cap="none" normalizeH="0" baseline="0" dirty="0">
                        <a:ln>
                          <a:noFill/>
                        </a:ln>
                        <a:solidFill>
                          <a:schemeClr val="tx1"/>
                        </a:solidFill>
                        <a:effectLst/>
                        <a:latin typeface="Times New Roman"/>
                        <a:ea typeface="Arial" charset="0"/>
                        <a:cs typeface="Times New Roman"/>
                      </a:endParaRPr>
                    </a:p>
                  </a:txBody>
                  <a:tcPr marT="45714" marB="45714"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Бузар</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муу</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эсвэл</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хөрөнгөнөөс</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гэрээ</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цэвэрлэх</a:t>
                      </a:r>
                      <a:r>
                        <a:rPr kumimoji="0" lang="en-US" altLang="zh-CN" sz="2400" b="0"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Eг</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12:8, 15)</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txBody>
                  <a:tcPr marT="45714" marB="45714"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Өөрийн</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гэм</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нүглийг</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шалгаж</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үзэх</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1Ко 11</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:27-32;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хар</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5:6-8)</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txBody>
                  <a:tcPr marT="45714" marB="45714"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77879" name="Rectangle 26"/>
          <p:cNvSpPr>
            <a:spLocks noChangeArrowheads="1"/>
          </p:cNvSpPr>
          <p:nvPr/>
        </p:nvSpPr>
        <p:spPr bwMode="auto">
          <a:xfrm>
            <a:off x="0" y="4151313"/>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zh-CN" sz="1100">
                <a:solidFill>
                  <a:srgbClr val="2F1311"/>
                </a:solidFill>
                <a:latin typeface="Times" charset="0"/>
                <a:ea typeface="宋体" charset="0"/>
                <a:cs typeface="宋体" charset="0"/>
              </a:rPr>
              <a:t/>
            </a:r>
            <a:br>
              <a:rPr lang="en-US" altLang="zh-CN" sz="1100">
                <a:solidFill>
                  <a:srgbClr val="2F1311"/>
                </a:solidFill>
                <a:latin typeface="Times" charset="0"/>
                <a:ea typeface="宋体" charset="0"/>
                <a:cs typeface="宋体" charset="0"/>
              </a:rPr>
            </a:br>
            <a:endParaRPr lang="en-US" altLang="zh-CN">
              <a:solidFill>
                <a:srgbClr val="2F1311"/>
              </a:solidFill>
              <a:latin typeface="Arial" charset="0"/>
              <a:ea typeface="宋体" charset="0"/>
              <a:cs typeface="宋体" charset="0"/>
            </a:endParaRPr>
          </a:p>
        </p:txBody>
      </p:sp>
      <p:sp>
        <p:nvSpPr>
          <p:cNvPr id="377880" name="Text Box 27"/>
          <p:cNvSpPr txBox="1">
            <a:spLocks noChangeArrowheads="1"/>
          </p:cNvSpPr>
          <p:nvPr/>
        </p:nvSpPr>
        <p:spPr bwMode="auto">
          <a:xfrm>
            <a:off x="5181600" y="90488"/>
            <a:ext cx="25908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sz="1800">
                <a:solidFill>
                  <a:srgbClr val="DDDDDD"/>
                </a:solidFill>
              </a:rPr>
              <a:t>(David Watson, </a:t>
            </a:r>
            <a:r>
              <a:rPr lang="en-US" sz="1800" i="1">
                <a:solidFill>
                  <a:srgbClr val="DDDDDD"/>
                </a:solidFill>
              </a:rPr>
              <a:t>I Believe in the Holy Spirit номноос</a:t>
            </a:r>
            <a:r>
              <a:rPr lang="en-US" sz="1800">
                <a:solidFill>
                  <a:srgbClr val="DDDDDD"/>
                </a:solidFill>
              </a:rPr>
              <a:t>)</a:t>
            </a:r>
          </a:p>
        </p:txBody>
      </p:sp>
      <p:sp>
        <p:nvSpPr>
          <p:cNvPr id="377881" name="Text Box 28"/>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143</a:t>
            </a:r>
          </a:p>
        </p:txBody>
      </p:sp>
      <p:pic>
        <p:nvPicPr>
          <p:cNvPr id="377882" name="Picture 29" descr="j02386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14488"/>
            <a:ext cx="11430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3" descr="Ominous Sky Wallpaper with Cross and Thorns.jpg"/>
          <p:cNvPicPr>
            <a:picLocks noChangeAspect="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6"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err="1">
                <a:solidFill>
                  <a:srgbClr val="FFFFFF"/>
                </a:solidFill>
                <a:latin typeface="Aramis Regular" charset="0"/>
              </a:rPr>
              <a:t>Гол</a:t>
            </a:r>
            <a:r>
              <a:rPr lang="en-US" sz="3600" i="1" dirty="0">
                <a:solidFill>
                  <a:srgbClr val="FFFFFF"/>
                </a:solidFill>
                <a:latin typeface="Aramis Regular" charset="0"/>
              </a:rPr>
              <a:t> </a:t>
            </a:r>
            <a:r>
              <a:rPr lang="en-US" sz="3600" i="1" dirty="0" err="1">
                <a:solidFill>
                  <a:srgbClr val="FFFFFF"/>
                </a:solidFill>
                <a:latin typeface="Aramis Regular" charset="0"/>
              </a:rPr>
              <a:t>Санаа</a:t>
            </a:r>
            <a:endParaRPr lang="en-US" sz="4000" dirty="0">
              <a:solidFill>
                <a:srgbClr val="000000"/>
              </a:solidFill>
              <a:latin typeface="Calibri" charset="0"/>
            </a:endParaRPr>
          </a:p>
        </p:txBody>
      </p:sp>
      <p:sp>
        <p:nvSpPr>
          <p:cNvPr id="379907"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2198" name="Text Box 6"/>
          <p:cNvSpPr txBox="1">
            <a:spLocks noChangeArrowheads="1"/>
          </p:cNvSpPr>
          <p:nvPr/>
        </p:nvSpPr>
        <p:spPr bwMode="auto">
          <a:xfrm rot="16200000">
            <a:off x="3565525" y="887413"/>
            <a:ext cx="21050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Гадагш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379909"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2200" name="Text Box 8"/>
          <p:cNvSpPr txBox="1">
            <a:spLocks noChangeArrowheads="1"/>
          </p:cNvSpPr>
          <p:nvPr/>
        </p:nvSpPr>
        <p:spPr bwMode="auto">
          <a:xfrm>
            <a:off x="2411413" y="2270125"/>
            <a:ext cx="19018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Арагш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379911"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2202" name="Text Box 10"/>
          <p:cNvSpPr txBox="1">
            <a:spLocks noChangeArrowheads="1"/>
          </p:cNvSpPr>
          <p:nvPr/>
        </p:nvSpPr>
        <p:spPr bwMode="auto">
          <a:xfrm>
            <a:off x="5257800" y="2270125"/>
            <a:ext cx="1881188"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Урагш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379913"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2204" name="Text Box 12"/>
          <p:cNvSpPr txBox="1">
            <a:spLocks noChangeArrowheads="1"/>
          </p:cNvSpPr>
          <p:nvPr/>
        </p:nvSpPr>
        <p:spPr bwMode="auto">
          <a:xfrm rot="16200000">
            <a:off x="3388519" y="3617119"/>
            <a:ext cx="2354263"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Дотогш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392195" name="Title 1"/>
          <p:cNvSpPr>
            <a:spLocks noGrp="1"/>
          </p:cNvSpPr>
          <p:nvPr>
            <p:ph type="ctrTitle" idx="4294967295"/>
          </p:nvPr>
        </p:nvSpPr>
        <p:spPr>
          <a:xfrm>
            <a:off x="457200" y="3810000"/>
            <a:ext cx="8839200" cy="2743200"/>
          </a:xfrm>
          <a:effectLst>
            <a:outerShdw blurRad="63500" dist="35921" dir="2700000" algn="ctr" rotWithShape="0">
              <a:srgbClr val="000000">
                <a:alpha val="74998"/>
              </a:srgbClr>
            </a:outerShdw>
          </a:effectLst>
        </p:spPr>
        <p:txBody>
          <a:bodyPr/>
          <a:lstStyle/>
          <a:p>
            <a:pPr eaLnBrk="1" hangingPunct="1">
              <a:defRPr/>
            </a:pPr>
            <a:r>
              <a:rPr lang="en-US" dirty="0" err="1" smtClean="0">
                <a:solidFill>
                  <a:schemeClr val="bg1"/>
                </a:solidFill>
                <a:latin typeface="Times New Roman" pitchFamily="-112" charset="0"/>
                <a:ea typeface="ＭＳ Ｐゴシック" pitchFamily="-112" charset="-128"/>
                <a:cs typeface="ＭＳ Ｐゴシック" pitchFamily="-112" charset="-128"/>
              </a:rPr>
              <a:t>Түүний</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үхэл</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рүү</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rgbClr val="FFFF00"/>
                </a:solidFill>
                <a:latin typeface="Times New Roman" pitchFamily="-112" charset="0"/>
                <a:ea typeface="ＭＳ Ｐゴシック" pitchFamily="-112" charset="-128"/>
                <a:cs typeface="ＭＳ Ｐゴシック" pitchFamily="-112" charset="-128"/>
              </a:rPr>
              <a:t>арагш</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Түүний</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дахин</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ирэлт</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рүү</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rgbClr val="FFFF00"/>
                </a:solidFill>
                <a:latin typeface="Times New Roman" pitchFamily="-112" charset="0"/>
                <a:ea typeface="ＭＳ Ｐゴシック" pitchFamily="-112" charset="-128"/>
                <a:cs typeface="ＭＳ Ｐゴシック" pitchFamily="-112" charset="-128"/>
              </a:rPr>
              <a:t>урагш</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зүй</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зохистой</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харж</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бусад</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хүмүүс</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рүү</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rgbClr val="FFFF00"/>
                </a:solidFill>
                <a:latin typeface="Times New Roman" pitchFamily="-112" charset="0"/>
                <a:ea typeface="ＭＳ Ｐゴシック" pitchFamily="-112" charset="-128"/>
                <a:cs typeface="ＭＳ Ｐゴシック" pitchFamily="-112" charset="-128"/>
              </a:rPr>
              <a:t>гадагш</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өөрсдийн</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амьдрал</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руу</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a:solidFill>
                  <a:srgbClr val="FFFF00"/>
                </a:solidFill>
                <a:latin typeface="Times New Roman" pitchFamily="-112" charset="0"/>
                <a:ea typeface="ＭＳ Ｐゴシック" pitchFamily="-112" charset="-128"/>
                <a:cs typeface="ＭＳ Ｐゴシック" pitchFamily="-112" charset="-128"/>
              </a:rPr>
              <a:t>дотогш</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анхаарах</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хэрэгтэй</a:t>
            </a:r>
            <a:r>
              <a:rPr lang="en-US" dirty="0" smtClean="0">
                <a:solidFill>
                  <a:schemeClr val="bg1"/>
                </a:solidFill>
                <a:latin typeface="Times New Roman" pitchFamily="-112" charset="0"/>
                <a:ea typeface="ＭＳ Ｐゴシック" pitchFamily="-112" charset="-128"/>
                <a:cs typeface="ＭＳ Ｐゴシック" pitchFamily="-112" charset="-128"/>
              </a:rPr>
              <a:t>.</a:t>
            </a:r>
            <a:endParaRPr lang="en-US" dirty="0">
              <a:solidFill>
                <a:schemeClr val="bg1"/>
              </a:solidFill>
              <a:latin typeface="Times New Roman"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38195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381955"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Body-Bloo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Rectangle 5"/>
          <p:cNvSpPr>
            <a:spLocks noGrp="1" noChangeArrowheads="1"/>
          </p:cNvSpPr>
          <p:nvPr>
            <p:ph type="title" idx="4294967295"/>
          </p:nvPr>
        </p:nvSpPr>
        <p:spPr>
          <a:xfrm>
            <a:off x="304800" y="0"/>
            <a:ext cx="7239000" cy="1143000"/>
          </a:xfrm>
          <a:effectLst>
            <a:outerShdw blurRad="63500" dist="35921" dir="2700000" algn="ctr" rotWithShape="0">
              <a:srgbClr val="000000">
                <a:alpha val="74998"/>
              </a:srgbClr>
            </a:outerShdw>
          </a:effectLst>
        </p:spPr>
        <p:txBody>
          <a:bodyPr/>
          <a:lstStyle/>
          <a:p>
            <a:pPr algn="l">
              <a:defRPr/>
            </a:pPr>
            <a:r>
              <a:rPr lang="en-US" u="sng" dirty="0">
                <a:solidFill>
                  <a:schemeClr val="bg1"/>
                </a:solidFill>
              </a:rPr>
              <a:t>1 </a:t>
            </a:r>
            <a:r>
              <a:rPr lang="en-US" u="sng" dirty="0" err="1" smtClean="0">
                <a:solidFill>
                  <a:schemeClr val="bg1"/>
                </a:solidFill>
              </a:rPr>
              <a:t>Коринт</a:t>
            </a:r>
            <a:r>
              <a:rPr lang="en-US" u="sng" dirty="0" smtClean="0">
                <a:solidFill>
                  <a:schemeClr val="bg1"/>
                </a:solidFill>
              </a:rPr>
              <a:t> </a:t>
            </a:r>
            <a:r>
              <a:rPr lang="en-US" u="sng" dirty="0">
                <a:solidFill>
                  <a:schemeClr val="bg1"/>
                </a:solidFill>
              </a:rPr>
              <a:t>11</a:t>
            </a:r>
            <a:r>
              <a:rPr lang="en-US" u="sng" dirty="0" smtClean="0">
                <a:solidFill>
                  <a:schemeClr val="bg1"/>
                </a:solidFill>
              </a:rPr>
              <a:t>:20-22</a:t>
            </a:r>
            <a:endParaRPr lang="en-US" sz="3600" u="sng" dirty="0">
              <a:solidFill>
                <a:schemeClr val="bg1"/>
              </a:solidFill>
            </a:endParaRPr>
          </a:p>
        </p:txBody>
      </p:sp>
      <p:sp>
        <p:nvSpPr>
          <p:cNvPr id="2" name="TextBox 1"/>
          <p:cNvSpPr txBox="1"/>
          <p:nvPr/>
        </p:nvSpPr>
        <p:spPr>
          <a:xfrm>
            <a:off x="250825" y="1125538"/>
            <a:ext cx="99245738" cy="5508625"/>
          </a:xfrm>
          <a:prstGeom prst="rect">
            <a:avLst/>
          </a:prstGeom>
          <a:noFill/>
        </p:spPr>
        <p:txBody>
          <a:bodyPr>
            <a:spAutoFit/>
          </a:bodyPr>
          <a:lstStyle/>
          <a:p>
            <a:pPr>
              <a:defRPr/>
            </a:pPr>
            <a:r>
              <a:rPr lang="ru-RU" sz="3200" baseline="30000" dirty="0">
                <a:solidFill>
                  <a:schemeClr val="bg1"/>
                </a:solidFill>
              </a:rPr>
              <a:t>20</a:t>
            </a:r>
            <a:r>
              <a:rPr lang="ru-RU" sz="3200" dirty="0">
                <a:solidFill>
                  <a:schemeClr val="bg1"/>
                </a:solidFill>
                <a:latin typeface="+mj-lt"/>
                <a:ea typeface="+mj-ea"/>
                <a:cs typeface="+mj-cs"/>
              </a:rPr>
              <a:t>Тиймээс та нар </a:t>
            </a:r>
            <a:r>
              <a:rPr lang="ru-RU" sz="3200" dirty="0" err="1">
                <a:solidFill>
                  <a:schemeClr val="bg1"/>
                </a:solidFill>
                <a:latin typeface="+mj-lt"/>
                <a:ea typeface="+mj-ea"/>
                <a:cs typeface="+mj-cs"/>
              </a:rPr>
              <a:t>хамтдаа</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цуглах</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нь</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Эзэний</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Зоогийг</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идэхийн</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тулд</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биш</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юм</a:t>
            </a:r>
            <a:r>
              <a:rPr lang="ru-RU" sz="3200" dirty="0">
                <a:solidFill>
                  <a:schemeClr val="bg1"/>
                </a:solidFill>
                <a:latin typeface="+mj-lt"/>
                <a:ea typeface="+mj-ea"/>
                <a:cs typeface="+mj-cs"/>
              </a:rPr>
              <a:t>. </a:t>
            </a:r>
            <a:r>
              <a:rPr lang="ru-RU" sz="3200" baseline="30000" dirty="0">
                <a:solidFill>
                  <a:schemeClr val="bg1"/>
                </a:solidFill>
                <a:latin typeface="+mj-lt"/>
                <a:ea typeface="+mj-ea"/>
                <a:cs typeface="+mj-cs"/>
              </a:rPr>
              <a:t>21</a:t>
            </a:r>
            <a:r>
              <a:rPr lang="ru-RU" sz="3200" dirty="0">
                <a:solidFill>
                  <a:schemeClr val="bg1"/>
                </a:solidFill>
                <a:latin typeface="+mj-lt"/>
                <a:ea typeface="+mj-ea"/>
                <a:cs typeface="+mj-cs"/>
              </a:rPr>
              <a:t>Учир </a:t>
            </a:r>
            <a:r>
              <a:rPr lang="ru-RU" sz="3200" dirty="0" err="1">
                <a:solidFill>
                  <a:schemeClr val="bg1"/>
                </a:solidFill>
                <a:latin typeface="+mj-lt"/>
                <a:ea typeface="+mj-ea"/>
                <a:cs typeface="+mj-cs"/>
              </a:rPr>
              <a:t>нь</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хүн</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бүр</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өөрийнхөө</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хоолноос</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урьтаж</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иддэг</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бөгөөд</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нэг</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нь</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өлсгөлөн</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байхад</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нөгөө</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нь</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согтуурч</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байна</a:t>
            </a:r>
            <a:r>
              <a:rPr lang="ru-RU" sz="3200" dirty="0">
                <a:solidFill>
                  <a:schemeClr val="bg1"/>
                </a:solidFill>
                <a:latin typeface="+mj-lt"/>
                <a:ea typeface="+mj-ea"/>
                <a:cs typeface="+mj-cs"/>
              </a:rPr>
              <a:t>. </a:t>
            </a:r>
            <a:r>
              <a:rPr lang="ru-RU" sz="3200" baseline="30000" dirty="0">
                <a:solidFill>
                  <a:schemeClr val="bg1"/>
                </a:solidFill>
                <a:latin typeface="+mj-lt"/>
                <a:ea typeface="+mj-ea"/>
                <a:cs typeface="+mj-cs"/>
              </a:rPr>
              <a:t>22</a:t>
            </a:r>
            <a:r>
              <a:rPr lang="ru-RU" sz="3200" dirty="0">
                <a:solidFill>
                  <a:schemeClr val="bg1"/>
                </a:solidFill>
                <a:latin typeface="+mj-lt"/>
                <a:ea typeface="+mj-ea"/>
                <a:cs typeface="+mj-cs"/>
              </a:rPr>
              <a:t>Та нарт </a:t>
            </a:r>
            <a:r>
              <a:rPr lang="ru-RU" sz="3200" dirty="0" err="1">
                <a:solidFill>
                  <a:schemeClr val="bg1"/>
                </a:solidFill>
                <a:latin typeface="+mj-lt"/>
                <a:ea typeface="+mj-ea"/>
                <a:cs typeface="+mj-cs"/>
              </a:rPr>
              <a:t>идэх</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уух</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гэр</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орон</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байхгүй</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гэж</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үү?Эсвэл</a:t>
            </a:r>
            <a:r>
              <a:rPr lang="ru-RU" sz="3200" dirty="0">
                <a:solidFill>
                  <a:schemeClr val="bg1"/>
                </a:solidFill>
                <a:latin typeface="+mj-lt"/>
                <a:ea typeface="+mj-ea"/>
                <a:cs typeface="+mj-cs"/>
              </a:rPr>
              <a:t> та нар Бурханы </a:t>
            </a:r>
          </a:p>
          <a:p>
            <a:pPr>
              <a:defRPr/>
            </a:pPr>
            <a:r>
              <a:rPr lang="ru-RU" sz="3200" dirty="0" err="1">
                <a:solidFill>
                  <a:schemeClr val="bg1"/>
                </a:solidFill>
                <a:latin typeface="+mj-lt"/>
                <a:ea typeface="+mj-ea"/>
                <a:cs typeface="+mj-cs"/>
              </a:rPr>
              <a:t>чуулганыг</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басамжлан</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хоосон</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нэгнийгээ</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ичээх</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гэдэг</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юм</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уу</a:t>
            </a:r>
            <a:r>
              <a:rPr lang="ru-RU" sz="3200" dirty="0">
                <a:solidFill>
                  <a:schemeClr val="bg1"/>
                </a:solidFill>
                <a:latin typeface="+mj-lt"/>
                <a:ea typeface="+mj-ea"/>
                <a:cs typeface="+mj-cs"/>
              </a:rPr>
              <a:t>? Та нарт </a:t>
            </a:r>
            <a:r>
              <a:rPr lang="ru-RU" sz="3200" dirty="0" err="1">
                <a:solidFill>
                  <a:schemeClr val="bg1"/>
                </a:solidFill>
                <a:latin typeface="+mj-lt"/>
                <a:ea typeface="+mj-ea"/>
                <a:cs typeface="+mj-cs"/>
              </a:rPr>
              <a:t>би</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юу</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гэж</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хэлэх</a:t>
            </a:r>
            <a:r>
              <a:rPr lang="ru-RU" sz="3200" dirty="0">
                <a:solidFill>
                  <a:schemeClr val="bg1"/>
                </a:solidFill>
                <a:latin typeface="+mj-lt"/>
                <a:ea typeface="+mj-ea"/>
                <a:cs typeface="+mj-cs"/>
              </a:rPr>
              <a:t> вэ? Та </a:t>
            </a:r>
            <a:r>
              <a:rPr lang="ru-RU" sz="3200" dirty="0" err="1">
                <a:solidFill>
                  <a:schemeClr val="bg1"/>
                </a:solidFill>
                <a:latin typeface="+mj-lt"/>
                <a:ea typeface="+mj-ea"/>
                <a:cs typeface="+mj-cs"/>
              </a:rPr>
              <a:t>нарыг</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би</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магтах</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уу</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Үүний</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чинь</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төлөө</a:t>
            </a:r>
            <a:r>
              <a:rPr lang="ru-RU" sz="3200" dirty="0">
                <a:solidFill>
                  <a:schemeClr val="bg1"/>
                </a:solidFill>
                <a:latin typeface="+mj-lt"/>
                <a:ea typeface="+mj-ea"/>
                <a:cs typeface="+mj-cs"/>
              </a:rPr>
              <a:t> </a:t>
            </a:r>
          </a:p>
          <a:p>
            <a:pPr>
              <a:defRPr/>
            </a:pPr>
            <a:r>
              <a:rPr lang="ru-RU" sz="3200" dirty="0" err="1">
                <a:solidFill>
                  <a:schemeClr val="bg1"/>
                </a:solidFill>
                <a:latin typeface="+mj-lt"/>
                <a:ea typeface="+mj-ea"/>
                <a:cs typeface="+mj-cs"/>
              </a:rPr>
              <a:t>би</a:t>
            </a:r>
            <a:r>
              <a:rPr lang="ru-RU" sz="3200" dirty="0">
                <a:solidFill>
                  <a:schemeClr val="bg1"/>
                </a:solidFill>
                <a:latin typeface="+mj-lt"/>
                <a:ea typeface="+mj-ea"/>
                <a:cs typeface="+mj-cs"/>
              </a:rPr>
              <a:t> та </a:t>
            </a:r>
            <a:r>
              <a:rPr lang="ru-RU" sz="3200" dirty="0" err="1">
                <a:solidFill>
                  <a:schemeClr val="bg1"/>
                </a:solidFill>
                <a:latin typeface="+mj-lt"/>
                <a:ea typeface="+mj-ea"/>
                <a:cs typeface="+mj-cs"/>
              </a:rPr>
              <a:t>нарыг</a:t>
            </a:r>
            <a:r>
              <a:rPr lang="ru-RU" sz="3200" dirty="0">
                <a:solidFill>
                  <a:schemeClr val="bg1"/>
                </a:solidFill>
                <a:latin typeface="+mj-lt"/>
                <a:ea typeface="+mj-ea"/>
                <a:cs typeface="+mj-cs"/>
              </a:rPr>
              <a:t> </a:t>
            </a:r>
            <a:r>
              <a:rPr lang="ru-RU" sz="3200" dirty="0" err="1">
                <a:solidFill>
                  <a:schemeClr val="bg1"/>
                </a:solidFill>
                <a:latin typeface="+mj-lt"/>
                <a:ea typeface="+mj-ea"/>
                <a:cs typeface="+mj-cs"/>
              </a:rPr>
              <a:t>магтахгүй</a:t>
            </a:r>
            <a:r>
              <a:rPr lang="ru-RU" sz="3200" dirty="0">
                <a:solidFill>
                  <a:schemeClr val="bg1"/>
                </a:solidFill>
                <a:latin typeface="+mj-lt"/>
                <a:ea typeface="+mj-ea"/>
                <a:cs typeface="+mj-cs"/>
              </a:rPr>
              <a:t>.</a:t>
            </a:r>
            <a:endParaRPr lang="en-US" sz="3200" dirty="0">
              <a:solidFill>
                <a:schemeClr val="bg1"/>
              </a:solidFill>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1" descr="Worship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2" name="Title 1"/>
          <p:cNvSpPr>
            <a:spLocks noGrp="1"/>
          </p:cNvSpPr>
          <p:nvPr>
            <p:ph type="ctrTitle" idx="4294967295"/>
          </p:nvPr>
        </p:nvSpPr>
        <p:spPr>
          <a:xfrm>
            <a:off x="5715000" y="6096000"/>
            <a:ext cx="3429000" cy="762000"/>
          </a:xfrm>
        </p:spPr>
        <p:txBody>
          <a:bodyPr/>
          <a:lstStyle/>
          <a:p>
            <a:pPr eaLnBrk="1" hangingPunct="1"/>
            <a:r>
              <a:rPr lang="en-US" sz="4000" i="1">
                <a:solidFill>
                  <a:schemeClr val="bg1"/>
                </a:solidFill>
                <a:latin typeface="Aramis Regular" charset="0"/>
                <a:ea typeface="ＭＳ Ｐゴシック" charset="0"/>
                <a:cs typeface="ＭＳ Ｐゴシック" charset="0"/>
              </a:rPr>
              <a:t>Иохан 3:16</a:t>
            </a:r>
            <a:endParaRPr lang="en-US" sz="4000" i="1">
              <a:latin typeface="Aramis Regular"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 descr="Ominous Sky Wallpaper with Cross and Thor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1" name="Title 1"/>
          <p:cNvSpPr>
            <a:spLocks noGrp="1"/>
          </p:cNvSpPr>
          <p:nvPr>
            <p:ph type="ctrTitle" idx="4294967295"/>
          </p:nvPr>
        </p:nvSpPr>
        <p:spPr>
          <a:xfrm>
            <a:off x="0" y="5513388"/>
            <a:ext cx="9144000" cy="1371600"/>
          </a:xfrm>
          <a:effectLst>
            <a:outerShdw blurRad="63500" dist="35921" dir="2700000" algn="ctr" rotWithShape="0">
              <a:srgbClr val="000000">
                <a:alpha val="74998"/>
              </a:srgbClr>
            </a:outerShdw>
          </a:effectLst>
        </p:spPr>
        <p:txBody>
          <a:bodyPr/>
          <a:lstStyle/>
          <a:p>
            <a:pPr eaLnBrk="1" hangingPunct="1">
              <a:defRPr/>
            </a:pPr>
            <a:r>
              <a:rPr lang="en-US" sz="3600" i="1" dirty="0" err="1" smtClean="0">
                <a:solidFill>
                  <a:schemeClr val="bg1"/>
                </a:solidFill>
                <a:latin typeface="Aramis Regular" charset="0"/>
                <a:ea typeface="ＭＳ Ｐゴシック" charset="0"/>
                <a:cs typeface="ＭＳ Ｐゴシック" charset="0"/>
              </a:rPr>
              <a:t>Яг</a:t>
            </a:r>
            <a:r>
              <a:rPr lang="en-US" sz="3600" i="1" dirty="0" smtClean="0">
                <a:solidFill>
                  <a:schemeClr val="bg1"/>
                </a:solidFill>
                <a:latin typeface="Aramis Regular" charset="0"/>
                <a:ea typeface="ＭＳ Ｐゴシック" charset="0"/>
                <a:cs typeface="ＭＳ Ｐゴシック" charset="0"/>
              </a:rPr>
              <a:t> </a:t>
            </a:r>
            <a:r>
              <a:rPr lang="en-US" sz="3600" i="1" dirty="0">
                <a:solidFill>
                  <a:srgbClr val="FFFF00"/>
                </a:solidFill>
                <a:latin typeface="Aramis Regular" charset="0"/>
                <a:ea typeface="ＭＳ Ｐゴシック" charset="0"/>
                <a:cs typeface="ＭＳ Ｐゴシック" charset="0"/>
              </a:rPr>
              <a:t>ОДОО</a:t>
            </a:r>
            <a:r>
              <a:rPr lang="en-US" sz="3600" i="1" dirty="0" smtClean="0">
                <a:solidFill>
                  <a:schemeClr val="bg1"/>
                </a:solidFill>
                <a:latin typeface="Aramis Regular" charset="0"/>
                <a:ea typeface="ＭＳ Ｐゴシック" charset="0"/>
                <a:cs typeface="ＭＳ Ｐゴシック" charset="0"/>
              </a:rPr>
              <a:t> </a:t>
            </a:r>
            <a:r>
              <a:rPr lang="en-US" sz="3600" i="1" dirty="0" err="1" smtClean="0">
                <a:solidFill>
                  <a:schemeClr val="bg1"/>
                </a:solidFill>
                <a:latin typeface="Aramis Regular" charset="0"/>
                <a:ea typeface="ＭＳ Ｐゴシック" charset="0"/>
                <a:cs typeface="ＭＳ Ｐゴシック" charset="0"/>
              </a:rPr>
              <a:t>таны</a:t>
            </a:r>
            <a:r>
              <a:rPr lang="en-US" sz="3600" i="1" dirty="0" smtClean="0">
                <a:solidFill>
                  <a:schemeClr val="bg1"/>
                </a:solidFill>
                <a:latin typeface="Aramis Regular" charset="0"/>
                <a:ea typeface="ＭＳ Ｐゴシック" charset="0"/>
                <a:cs typeface="ＭＳ Ｐゴシック" charset="0"/>
              </a:rPr>
              <a:t> </a:t>
            </a:r>
            <a:r>
              <a:rPr lang="en-US" sz="3600" i="1" dirty="0" err="1" smtClean="0">
                <a:solidFill>
                  <a:schemeClr val="bg1"/>
                </a:solidFill>
                <a:latin typeface="Aramis Regular" charset="0"/>
                <a:ea typeface="ＭＳ Ｐゴシック" charset="0"/>
                <a:cs typeface="ＭＳ Ｐゴシック" charset="0"/>
              </a:rPr>
              <a:t>хувьд</a:t>
            </a:r>
            <a:r>
              <a:rPr lang="en-US" sz="3600" i="1" dirty="0" smtClean="0">
                <a:solidFill>
                  <a:schemeClr val="bg1"/>
                </a:solidFill>
                <a:latin typeface="Aramis Regular" charset="0"/>
                <a:ea typeface="ＭＳ Ｐゴシック" charset="0"/>
                <a:cs typeface="ＭＳ Ｐゴシック" charset="0"/>
              </a:rPr>
              <a:t> </a:t>
            </a:r>
            <a:r>
              <a:rPr lang="en-US" sz="3600" i="1" dirty="0" err="1" smtClean="0">
                <a:solidFill>
                  <a:schemeClr val="bg1"/>
                </a:solidFill>
                <a:latin typeface="Aramis Regular" charset="0"/>
                <a:ea typeface="ＭＳ Ｐゴシック" charset="0"/>
                <a:cs typeface="ＭＳ Ｐゴシック" charset="0"/>
              </a:rPr>
              <a:t>шийдэх</a:t>
            </a:r>
            <a:r>
              <a:rPr lang="en-US" sz="3600" i="1" dirty="0" smtClean="0">
                <a:solidFill>
                  <a:schemeClr val="bg1"/>
                </a:solidFill>
                <a:latin typeface="Aramis Regular" charset="0"/>
                <a:ea typeface="ＭＳ Ｐゴシック" charset="0"/>
                <a:cs typeface="ＭＳ Ｐゴシック" charset="0"/>
              </a:rPr>
              <a:t> </a:t>
            </a:r>
            <a:r>
              <a:rPr lang="en-US" sz="3600" i="1" dirty="0" err="1" smtClean="0">
                <a:solidFill>
                  <a:schemeClr val="bg1"/>
                </a:solidFill>
                <a:latin typeface="Aramis Regular" charset="0"/>
                <a:ea typeface="ＭＳ Ｐゴシック" charset="0"/>
                <a:cs typeface="ＭＳ Ｐゴシック" charset="0"/>
              </a:rPr>
              <a:t>хэрэгтэй</a:t>
            </a:r>
            <a:r>
              <a:rPr lang="en-US" sz="3600" i="1" dirty="0" smtClean="0">
                <a:solidFill>
                  <a:schemeClr val="bg1"/>
                </a:solidFill>
                <a:latin typeface="Aramis Regular" charset="0"/>
                <a:ea typeface="ＭＳ Ｐゴシック" charset="0"/>
                <a:cs typeface="ＭＳ Ｐゴシック" charset="0"/>
              </a:rPr>
              <a:t> </a:t>
            </a:r>
            <a:r>
              <a:rPr lang="en-US" sz="3600" i="1" dirty="0" err="1" smtClean="0">
                <a:solidFill>
                  <a:srgbClr val="FFFF00"/>
                </a:solidFill>
                <a:latin typeface="Aramis Regular" charset="0"/>
                <a:ea typeface="ＭＳ Ｐゴシック" charset="0"/>
                <a:cs typeface="ＭＳ Ｐゴシック" charset="0"/>
              </a:rPr>
              <a:t>дотогш</a:t>
            </a:r>
            <a:r>
              <a:rPr lang="en-US" sz="3600" i="1" dirty="0" smtClean="0">
                <a:solidFill>
                  <a:schemeClr val="bg1"/>
                </a:solidFill>
                <a:latin typeface="Aramis Regular" charset="0"/>
                <a:ea typeface="ＭＳ Ｐゴシック" charset="0"/>
                <a:cs typeface="ＭＳ Ｐゴシック" charset="0"/>
              </a:rPr>
              <a:t> </a:t>
            </a:r>
            <a:r>
              <a:rPr lang="en-US" sz="3600" i="1" dirty="0" err="1" smtClean="0">
                <a:solidFill>
                  <a:schemeClr val="bg1"/>
                </a:solidFill>
                <a:latin typeface="Aramis Regular" charset="0"/>
                <a:ea typeface="ＭＳ Ｐゴシック" charset="0"/>
                <a:cs typeface="ＭＳ Ｐゴシック" charset="0"/>
              </a:rPr>
              <a:t>эсвэл</a:t>
            </a:r>
            <a:r>
              <a:rPr lang="en-US" sz="3600" i="1" dirty="0" smtClean="0">
                <a:solidFill>
                  <a:schemeClr val="bg1"/>
                </a:solidFill>
                <a:latin typeface="Aramis Regular" charset="0"/>
                <a:ea typeface="ＭＳ Ｐゴシック" charset="0"/>
                <a:cs typeface="ＭＳ Ｐゴシック" charset="0"/>
              </a:rPr>
              <a:t> </a:t>
            </a:r>
            <a:r>
              <a:rPr lang="en-US" sz="3600" i="1" dirty="0" err="1" smtClean="0">
                <a:solidFill>
                  <a:srgbClr val="FFFF00"/>
                </a:solidFill>
                <a:latin typeface="Aramis Regular" charset="0"/>
                <a:ea typeface="ＭＳ Ｐゴシック" charset="0"/>
                <a:cs typeface="ＭＳ Ｐゴシック" charset="0"/>
              </a:rPr>
              <a:t>гадагш</a:t>
            </a:r>
            <a:r>
              <a:rPr lang="en-US" sz="3600" i="1" dirty="0" smtClean="0">
                <a:solidFill>
                  <a:schemeClr val="bg1"/>
                </a:solidFill>
                <a:latin typeface="Aramis Regular" charset="0"/>
                <a:ea typeface="ＭＳ Ｐゴシック" charset="0"/>
                <a:cs typeface="ＭＳ Ｐゴシック" charset="0"/>
              </a:rPr>
              <a:t> </a:t>
            </a:r>
            <a:r>
              <a:rPr lang="en-US" sz="3600" i="1" dirty="0" err="1" smtClean="0">
                <a:solidFill>
                  <a:schemeClr val="bg1"/>
                </a:solidFill>
                <a:latin typeface="Aramis Regular" charset="0"/>
                <a:ea typeface="ＭＳ Ｐゴシック" charset="0"/>
                <a:cs typeface="ＭＳ Ｐゴシック" charset="0"/>
              </a:rPr>
              <a:t>асуудал</a:t>
            </a:r>
            <a:r>
              <a:rPr lang="en-US" sz="3600" i="1" dirty="0" smtClean="0">
                <a:solidFill>
                  <a:schemeClr val="bg1"/>
                </a:solidFill>
                <a:latin typeface="Aramis Regular" charset="0"/>
                <a:ea typeface="ＭＳ Ｐゴシック" charset="0"/>
                <a:cs typeface="ＭＳ Ｐゴシック" charset="0"/>
              </a:rPr>
              <a:t> </a:t>
            </a:r>
            <a:r>
              <a:rPr lang="en-US" sz="3600" i="1" dirty="0" err="1" smtClean="0">
                <a:solidFill>
                  <a:schemeClr val="bg1"/>
                </a:solidFill>
                <a:latin typeface="Aramis Regular" charset="0"/>
                <a:ea typeface="ＭＳ Ｐゴシック" charset="0"/>
                <a:cs typeface="ＭＳ Ｐゴシック" charset="0"/>
              </a:rPr>
              <a:t>юу</a:t>
            </a:r>
            <a:r>
              <a:rPr lang="en-US" sz="3600" i="1" dirty="0" smtClean="0">
                <a:solidFill>
                  <a:schemeClr val="bg1"/>
                </a:solidFill>
                <a:latin typeface="Aramis Regular" charset="0"/>
                <a:ea typeface="ＭＳ Ｐゴシック" charset="0"/>
                <a:cs typeface="ＭＳ Ｐゴシック" charset="0"/>
              </a:rPr>
              <a:t> </a:t>
            </a:r>
            <a:r>
              <a:rPr lang="en-US" sz="3600" i="1" dirty="0" err="1" smtClean="0">
                <a:solidFill>
                  <a:schemeClr val="bg1"/>
                </a:solidFill>
                <a:latin typeface="Aramis Regular" charset="0"/>
                <a:ea typeface="ＭＳ Ｐゴシック" charset="0"/>
                <a:cs typeface="ＭＳ Ｐゴシック" charset="0"/>
              </a:rPr>
              <a:t>байна</a:t>
            </a:r>
            <a:r>
              <a:rPr lang="en-US" sz="3600" i="1" dirty="0" smtClean="0">
                <a:solidFill>
                  <a:schemeClr val="bg1"/>
                </a:solidFill>
                <a:latin typeface="Aramis Regular" charset="0"/>
                <a:ea typeface="ＭＳ Ｐゴシック" charset="0"/>
                <a:cs typeface="ＭＳ Ｐゴシック" charset="0"/>
              </a:rPr>
              <a:t>?</a:t>
            </a:r>
            <a:endParaRPr lang="en-US" sz="3600" dirty="0">
              <a:latin typeface="Calibri" charset="0"/>
              <a:ea typeface="ＭＳ Ｐゴシック" charset="0"/>
              <a:cs typeface="ＭＳ Ｐゴシック" charset="0"/>
            </a:endParaRPr>
          </a:p>
        </p:txBody>
      </p:sp>
      <p:sp>
        <p:nvSpPr>
          <p:cNvPr id="437252"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err="1">
                <a:solidFill>
                  <a:srgbClr val="FFFFFF"/>
                </a:solidFill>
                <a:latin typeface="Aramis Regular" charset="0"/>
              </a:rPr>
              <a:t>Хоёр</a:t>
            </a:r>
            <a:r>
              <a:rPr lang="en-US" sz="3600" i="1" dirty="0">
                <a:solidFill>
                  <a:srgbClr val="FFFFFF"/>
                </a:solidFill>
                <a:latin typeface="Aramis Regular" charset="0"/>
              </a:rPr>
              <a:t> </a:t>
            </a:r>
            <a:r>
              <a:rPr lang="en-US" sz="3600" i="1" dirty="0" err="1">
                <a:solidFill>
                  <a:srgbClr val="FFFFFF"/>
                </a:solidFill>
                <a:latin typeface="Aramis Regular" charset="0"/>
              </a:rPr>
              <a:t>Чиглэл</a:t>
            </a:r>
            <a:endParaRPr lang="en-US" sz="4000" dirty="0">
              <a:solidFill>
                <a:srgbClr val="000000"/>
              </a:solidFill>
              <a:latin typeface="Calibri" charset="0"/>
            </a:endParaRPr>
          </a:p>
        </p:txBody>
      </p:sp>
      <p:sp>
        <p:nvSpPr>
          <p:cNvPr id="386052"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37254" name="Text Box 6"/>
          <p:cNvSpPr txBox="1">
            <a:spLocks noChangeArrowheads="1"/>
          </p:cNvSpPr>
          <p:nvPr/>
        </p:nvSpPr>
        <p:spPr bwMode="auto">
          <a:xfrm rot="16200000">
            <a:off x="3565525" y="814388"/>
            <a:ext cx="21050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Гадагш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386054"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37260" name="Text Box 12"/>
          <p:cNvSpPr txBox="1">
            <a:spLocks noChangeArrowheads="1"/>
          </p:cNvSpPr>
          <p:nvPr/>
        </p:nvSpPr>
        <p:spPr bwMode="auto">
          <a:xfrm rot="16200000">
            <a:off x="3388519" y="3617119"/>
            <a:ext cx="2354263"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Дотогш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38809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388099"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Title 1"/>
          <p:cNvSpPr>
            <a:spLocks noGrp="1"/>
          </p:cNvSpPr>
          <p:nvPr>
            <p:ph type="ctrTitle" idx="4294967295"/>
          </p:nvPr>
        </p:nvSpPr>
        <p:spPr>
          <a:xfrm>
            <a:off x="609600" y="0"/>
            <a:ext cx="7772400" cy="1470025"/>
          </a:xfrm>
        </p:spPr>
        <p:txBody>
          <a:bodyPr/>
          <a:lstStyle/>
          <a:p>
            <a:pPr eaLnBrk="1" hangingPunct="1"/>
            <a:r>
              <a:rPr lang="en-US">
                <a:latin typeface="Calibri" charset="0"/>
                <a:ea typeface="ＭＳ Ｐゴシック" charset="0"/>
                <a:cs typeface="ＭＳ Ｐゴシック" charset="0"/>
              </a:rPr>
              <a:t>Sinless Sacrifice</a:t>
            </a:r>
          </a:p>
        </p:txBody>
      </p:sp>
      <p:pic>
        <p:nvPicPr>
          <p:cNvPr id="390146" name="Picture 3" descr="Sinlesssacrificecover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147" name="Subtitle 2"/>
          <p:cNvSpPr>
            <a:spLocks noGrp="1"/>
          </p:cNvSpPr>
          <p:nvPr>
            <p:ph type="subTitle" idx="4294967295"/>
          </p:nvPr>
        </p:nvSpPr>
        <p:spPr>
          <a:xfrm>
            <a:off x="1219200" y="4953000"/>
            <a:ext cx="6400800" cy="1752600"/>
          </a:xfrm>
        </p:spPr>
        <p:txBody>
          <a:bodyPr/>
          <a:lstStyle/>
          <a:p>
            <a:pPr marL="0" indent="0" algn="ctr" eaLnBrk="1" hangingPunct="1">
              <a:buFont typeface="Arial" charset="0"/>
              <a:buNone/>
            </a:pPr>
            <a:endParaRPr lang="en-US">
              <a:solidFill>
                <a:srgbClr val="898989"/>
              </a:solidFill>
              <a:latin typeface="Calibri" charset="0"/>
              <a:ea typeface="ＭＳ Ｐゴシック" charset="0"/>
              <a:cs typeface="ＭＳ Ｐゴシック" charset="0"/>
            </a:endParaRPr>
          </a:p>
        </p:txBody>
      </p:sp>
      <p:sp>
        <p:nvSpPr>
          <p:cNvPr id="390148" name="TextBox 1"/>
          <p:cNvSpPr txBox="1">
            <a:spLocks noChangeArrowheads="1"/>
          </p:cNvSpPr>
          <p:nvPr/>
        </p:nvSpPr>
        <p:spPr bwMode="auto">
          <a:xfrm>
            <a:off x="0" y="1412875"/>
            <a:ext cx="9144000" cy="235743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nSpc>
                <a:spcPct val="60000"/>
              </a:lnSpc>
            </a:pPr>
            <a:r>
              <a:rPr lang="en-US" sz="9600">
                <a:solidFill>
                  <a:schemeClr val="bg1"/>
                </a:solidFill>
              </a:rPr>
              <a:t>ГЭМГҮЙ</a:t>
            </a:r>
          </a:p>
          <a:p>
            <a:pPr>
              <a:lnSpc>
                <a:spcPct val="60000"/>
              </a:lnSpc>
            </a:pPr>
            <a:r>
              <a:rPr lang="en-US" sz="9600"/>
              <a:t>        </a:t>
            </a:r>
            <a:r>
              <a:rPr lang="en-US" sz="9600">
                <a:solidFill>
                  <a:srgbClr val="800000"/>
                </a:solidFill>
              </a:rPr>
              <a:t>ТАХИЛ</a:t>
            </a:r>
          </a:p>
          <a:p>
            <a:pPr>
              <a:lnSpc>
                <a:spcPct val="60000"/>
              </a:lnSpc>
            </a:pPr>
            <a:endParaRPr lang="en-US" sz="480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Title 1"/>
          <p:cNvSpPr>
            <a:spLocks noGrp="1"/>
          </p:cNvSpPr>
          <p:nvPr>
            <p:ph type="title" idx="4294967295"/>
          </p:nvPr>
        </p:nvSpPr>
        <p:spPr/>
        <p:txBody>
          <a:bodyPr/>
          <a:lstStyle/>
          <a:p>
            <a:pPr eaLnBrk="1" hangingPunct="1"/>
            <a:r>
              <a:rPr lang="en-US" i="1">
                <a:latin typeface="Calibri" charset="0"/>
                <a:ea typeface="ＭＳ Ｐゴシック" charset="0"/>
                <a:cs typeface="ＭＳ Ｐゴシック" charset="0"/>
              </a:rPr>
              <a:t>Түүний Өргөс Бидэнд Эдгэрэл авчирав</a:t>
            </a:r>
            <a:endParaRPr lang="en-US">
              <a:latin typeface="Calibri" charset="0"/>
              <a:ea typeface="ＭＳ Ｐゴシック" charset="0"/>
              <a:cs typeface="ＭＳ Ｐゴシック" charset="0"/>
            </a:endParaRPr>
          </a:p>
        </p:txBody>
      </p:sp>
      <p:sp>
        <p:nvSpPr>
          <p:cNvPr id="392194" name="TextBox 1"/>
          <p:cNvSpPr txBox="1">
            <a:spLocks noChangeArrowheads="1"/>
          </p:cNvSpPr>
          <p:nvPr/>
        </p:nvSpPr>
        <p:spPr bwMode="auto">
          <a:xfrm>
            <a:off x="7215188" y="18478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endParaRPr lang="en-US" sz="180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1" name="Group 2"/>
          <p:cNvGrpSpPr>
            <a:grpSpLocks/>
          </p:cNvGrpSpPr>
          <p:nvPr/>
        </p:nvGrpSpPr>
        <p:grpSpPr bwMode="auto">
          <a:xfrm>
            <a:off x="1273175" y="0"/>
            <a:ext cx="7947025" cy="6858000"/>
            <a:chOff x="0" y="0"/>
            <a:chExt cx="5006" cy="4320"/>
          </a:xfrm>
        </p:grpSpPr>
        <p:pic>
          <p:nvPicPr>
            <p:cNvPr id="394243" name="Picture 3" descr="Antonia over 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244" name="Picture 4" descr="Antonia over Temple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4242" name="Rectangle 5"/>
          <p:cNvSpPr>
            <a:spLocks noGrp="1" noChangeArrowheads="1"/>
          </p:cNvSpPr>
          <p:nvPr>
            <p:ph type="title"/>
          </p:nvPr>
        </p:nvSpPr>
        <p:spPr>
          <a:xfrm>
            <a:off x="0" y="-76200"/>
            <a:ext cx="2743200" cy="3581400"/>
          </a:xfrm>
          <a:solidFill>
            <a:schemeClr val="bg2"/>
          </a:solidFill>
        </p:spPr>
        <p:txBody>
          <a:bodyPr/>
          <a:lstStyle/>
          <a:p>
            <a:r>
              <a:rPr lang="en-US" sz="2800">
                <a:effectLst/>
                <a:latin typeface="Tahoma" charset="0"/>
                <a:ea typeface="ＭＳ Ｐゴシック" charset="0"/>
                <a:cs typeface="ＭＳ Ｐゴシック" charset="0"/>
              </a:rPr>
              <a:t>ШГ-ний үед Иерусалим руу 100,000 Еврейчүүд Дээгүүр өнгөрөхийн үеэр сүмд ирдэг байв!</a:t>
            </a:r>
          </a:p>
        </p:txBody>
      </p:sp>
    </p:spTree>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6290" name="Rectangle 1026"/>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Remember Me</a:t>
            </a:r>
          </a:p>
        </p:txBody>
      </p:sp>
      <p:pic>
        <p:nvPicPr>
          <p:cNvPr id="396291" name="Picture 1" descr="rememb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1790700"/>
            <a:ext cx="63246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7" name="Rectangle 5"/>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sp>
        <p:nvSpPr>
          <p:cNvPr id="177154"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x-none" sz="3200" dirty="0" smtClean="0">
                <a:ea typeface="ＭＳ Ｐゴシック" pitchFamily="-110" charset="-128"/>
                <a:cs typeface="ＭＳ Ｐゴシック" pitchFamily="-110" charset="-128"/>
              </a:rPr>
              <a:t>Эзэний зоогийн ширээний асуулт</a:t>
            </a:r>
            <a:r>
              <a:rPr lang="en-US" sz="3200" dirty="0" smtClean="0">
                <a:ea typeface="ＭＳ Ｐゴシック" pitchFamily="-110" charset="-128"/>
                <a:cs typeface="ＭＳ Ｐゴシック" pitchFamily="-110" charset="-128"/>
              </a:rPr>
              <a:t>?</a:t>
            </a:r>
            <a:endParaRPr lang="en-US" sz="3200" dirty="0">
              <a:ea typeface="ＭＳ Ｐゴシック" pitchFamily="-110" charset="-128"/>
              <a:cs typeface="ＭＳ Ｐゴシック" pitchFamily="-110" charset="-128"/>
            </a:endParaRPr>
          </a:p>
        </p:txBody>
      </p:sp>
      <p:pic>
        <p:nvPicPr>
          <p:cNvPr id="398339" name="Picture 4" descr="j01956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4651375"/>
            <a:ext cx="1608137"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04800" y="1143000"/>
            <a:ext cx="7386638" cy="3124200"/>
          </a:xfrm>
          <a:prstGeom prst="rect">
            <a:avLst/>
          </a:prstGeom>
          <a:noFill/>
          <a:ln w="9525">
            <a:noFill/>
            <a:miter lim="800000"/>
            <a:headEnd/>
            <a:tailEnd/>
          </a:ln>
          <a:effectLst/>
        </p:spPr>
        <p:txBody>
          <a:bodyPr anchor="ctr"/>
          <a:lstStyle/>
          <a:p>
            <a:pPr marL="342900" indent="-342900" eaLnBrk="1" hangingPunct="1">
              <a:buFontTx/>
              <a:buBlip>
                <a:blip r:embed="rId4"/>
              </a:buBlip>
              <a:defRPr/>
            </a:pPr>
            <a:r>
              <a:rPr lang="en-US" sz="3200" dirty="0" err="1">
                <a:solidFill>
                  <a:schemeClr val="tx2"/>
                </a:solidFill>
                <a:latin typeface="+mj-lt"/>
                <a:ea typeface="+mj-ea"/>
                <a:cs typeface="+mj-cs"/>
              </a:rPr>
              <a:t>Зоогийн</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ширээнд</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Есүс</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ямар</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байдлаар</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хамт</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байдаг</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вэ</a:t>
            </a:r>
            <a:r>
              <a:rPr lang="en-US" sz="3200" dirty="0">
                <a:solidFill>
                  <a:schemeClr val="tx2"/>
                </a:solidFill>
                <a:latin typeface="+mj-lt"/>
                <a:ea typeface="+mj-ea"/>
                <a:cs typeface="+mj-cs"/>
              </a:rPr>
              <a:t>?</a:t>
            </a:r>
          </a:p>
          <a:p>
            <a:pPr marL="342900" indent="-342900" eaLnBrk="1" hangingPunct="1">
              <a:buFontTx/>
              <a:buBlip>
                <a:blip r:embed="rId4"/>
              </a:buBlip>
              <a:defRPr/>
            </a:pPr>
            <a:r>
              <a:rPr lang="en-US" sz="3200" dirty="0" err="1">
                <a:solidFill>
                  <a:schemeClr val="tx2"/>
                </a:solidFill>
                <a:latin typeface="+mj-lt"/>
                <a:ea typeface="+mj-ea"/>
                <a:cs typeface="+mj-cs"/>
              </a:rPr>
              <a:t>Зоогийг</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итгэгчид</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ямар</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давтамжтай</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хүрэх</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вэ</a:t>
            </a:r>
            <a:r>
              <a:rPr lang="en-US" sz="3200" dirty="0">
                <a:solidFill>
                  <a:schemeClr val="tx2"/>
                </a:solidFill>
                <a:latin typeface="+mj-lt"/>
                <a:ea typeface="+mj-ea"/>
                <a:cs typeface="+mj-cs"/>
              </a:rPr>
              <a:t>?</a:t>
            </a:r>
          </a:p>
          <a:p>
            <a:pPr marL="342900" indent="-342900" eaLnBrk="1" hangingPunct="1">
              <a:buFontTx/>
              <a:buBlip>
                <a:blip r:embed="rId4"/>
              </a:buBlip>
              <a:defRPr/>
            </a:pPr>
            <a:r>
              <a:rPr lang="en-US" sz="3200" dirty="0" err="1">
                <a:solidFill>
                  <a:schemeClr val="tx2"/>
                </a:solidFill>
                <a:latin typeface="+mj-lt"/>
                <a:ea typeface="+mj-ea"/>
                <a:cs typeface="+mj-cs"/>
              </a:rPr>
              <a:t>Бусад</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асуулт</a:t>
            </a:r>
            <a:r>
              <a:rPr lang="en-US" sz="3200" dirty="0">
                <a:solidFill>
                  <a:schemeClr val="tx2"/>
                </a:solidFill>
                <a:latin typeface="+mj-lt"/>
                <a:ea typeface="+mj-ea"/>
                <a:cs typeface="+mj-cs"/>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descr="three_cros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619" name="Rectangle 3"/>
          <p:cNvSpPr>
            <a:spLocks noGrp="1" noChangeArrowheads="1"/>
          </p:cNvSpPr>
          <p:nvPr>
            <p:ph type="ctrTitle"/>
          </p:nvPr>
        </p:nvSpPr>
        <p:spPr>
          <a:xfrm>
            <a:off x="304800" y="381000"/>
            <a:ext cx="8458200" cy="2971800"/>
          </a:xfrm>
          <a:effectLst>
            <a:outerShdw blurRad="63500" dist="35921" dir="2700000" algn="ctr" rotWithShape="0">
              <a:schemeClr val="tx1">
                <a:alpha val="74998"/>
              </a:schemeClr>
            </a:outerShdw>
          </a:effectLst>
        </p:spPr>
        <p:txBody>
          <a:bodyPr/>
          <a:lstStyle/>
          <a:p>
            <a:pPr>
              <a:defRPr/>
            </a:pPr>
            <a:r>
              <a:rPr lang="en-US" sz="4800" b="1" dirty="0" err="1" smtClean="0">
                <a:solidFill>
                  <a:schemeClr val="bg1"/>
                </a:solidFill>
                <a:latin typeface="Arial" charset="0"/>
                <a:ea typeface="ＭＳ Ｐゴシック" charset="0"/>
                <a:cs typeface="ＭＳ Ｐゴシック" charset="0"/>
              </a:rPr>
              <a:t>Гурван</a:t>
            </a:r>
            <a:r>
              <a:rPr lang="en-US" sz="4800" b="1" dirty="0" smtClean="0">
                <a:solidFill>
                  <a:schemeClr val="bg1"/>
                </a:solidFill>
                <a:latin typeface="Arial" charset="0"/>
                <a:ea typeface="ＭＳ Ｐゴシック" charset="0"/>
                <a:cs typeface="ＭＳ Ｐゴシック" charset="0"/>
              </a:rPr>
              <a:t> </a:t>
            </a:r>
            <a:r>
              <a:rPr lang="en-US" sz="4800" b="1" dirty="0" err="1" smtClean="0">
                <a:solidFill>
                  <a:schemeClr val="bg1"/>
                </a:solidFill>
                <a:latin typeface="Arial" charset="0"/>
                <a:ea typeface="ＭＳ Ｐゴシック" charset="0"/>
                <a:cs typeface="ＭＳ Ｐゴシック" charset="0"/>
              </a:rPr>
              <a:t>Загалмай</a:t>
            </a:r>
            <a:endParaRPr lang="en-US" sz="5400" dirty="0">
              <a:solidFill>
                <a:schemeClr val="bg1"/>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34" name="Rectangle 5"/>
          <p:cNvSpPr>
            <a:spLocks noChangeArrowheads="1"/>
          </p:cNvSpPr>
          <p:nvPr/>
        </p:nvSpPr>
        <p:spPr bwMode="auto">
          <a:xfrm>
            <a:off x="0" y="5867400"/>
            <a:ext cx="9144000" cy="990600"/>
          </a:xfrm>
          <a:prstGeom prst="rect">
            <a:avLst/>
          </a:prstGeom>
          <a:solidFill>
            <a:schemeClr val="tx1"/>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2435" name="Rectangle 6"/>
          <p:cNvSpPr>
            <a:spLocks noGrp="1" noChangeArrowheads="1"/>
          </p:cNvSpPr>
          <p:nvPr>
            <p:ph type="title"/>
          </p:nvPr>
        </p:nvSpPr>
        <p:spPr>
          <a:xfrm>
            <a:off x="533400" y="6049963"/>
            <a:ext cx="8229600" cy="808037"/>
          </a:xfrm>
        </p:spPr>
        <p:txBody>
          <a:bodyPr/>
          <a:lstStyle/>
          <a:p>
            <a:pPr eaLnBrk="1" hangingPunct="1"/>
            <a:r>
              <a:rPr lang="en-US" altLang="zh-CN" sz="4000">
                <a:solidFill>
                  <a:srgbClr val="FFFF00"/>
                </a:solidFill>
                <a:latin typeface="Arial" charset="0"/>
                <a:ea typeface="宋体" charset="0"/>
                <a:cs typeface="Arial" charset="0"/>
              </a:rPr>
              <a:t>”Үүнийг би чиний төлөө хийсэн"</a:t>
            </a:r>
            <a:endParaRPr lang="en-US" sz="4000">
              <a:latin typeface="Arial" charset="0"/>
              <a:ea typeface="宋体"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026" descr="bible_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dirty="0" smtClean="0">
                <a:effectLst>
                  <a:outerShdw blurRad="38100" dist="38100" dir="2700000" algn="tl">
                    <a:srgbClr val="212121"/>
                  </a:outerShdw>
                </a:effectLst>
                <a:latin typeface="Arial" charset="0"/>
                <a:ea typeface="ＭＳ Ｐゴシック" charset="0"/>
                <a:cs typeface="ＭＳ Ｐゴシック" charset="0"/>
              </a:rPr>
              <a:t>1Коринт 10</a:t>
            </a:r>
            <a:r>
              <a:rPr lang="en-US" u="sng" dirty="0">
                <a:effectLst>
                  <a:outerShdw blurRad="38100" dist="38100" dir="2700000" algn="tl">
                    <a:srgbClr val="212121"/>
                  </a:outerShdw>
                </a:effectLst>
                <a:latin typeface="Arial" charset="0"/>
                <a:ea typeface="ＭＳ Ｐゴシック" charset="0"/>
                <a:cs typeface="ＭＳ Ｐゴシック" charset="0"/>
              </a:rPr>
              <a:t>:15-</a:t>
            </a:r>
            <a:r>
              <a:rPr lang="en-US" u="sng" dirty="0" smtClean="0">
                <a:effectLst>
                  <a:outerShdw blurRad="38100" dist="38100" dir="2700000" algn="tl">
                    <a:srgbClr val="212121"/>
                  </a:outerShdw>
                </a:effectLst>
                <a:latin typeface="Arial" charset="0"/>
                <a:ea typeface="ＭＳ Ｐゴシック" charset="0"/>
                <a:cs typeface="ＭＳ Ｐゴシック" charset="0"/>
              </a:rPr>
              <a:t>17</a:t>
            </a:r>
            <a:endParaRPr lang="en-US" dirty="0">
              <a:effectLst>
                <a:outerShdw blurRad="38100" dist="38100" dir="2700000" algn="tl">
                  <a:srgbClr val="212121"/>
                </a:outerShdw>
              </a:effectLst>
              <a:latin typeface="Arial" charset="0"/>
              <a:ea typeface="ＭＳ Ｐゴシック" charset="0"/>
              <a:cs typeface="ＭＳ Ｐゴシック" charset="0"/>
            </a:endParaRPr>
          </a:p>
        </p:txBody>
      </p:sp>
      <p:sp>
        <p:nvSpPr>
          <p:cNvPr id="124932" name="Text Box 1028"/>
          <p:cNvSpPr txBox="1">
            <a:spLocks noChangeArrowheads="1"/>
          </p:cNvSpPr>
          <p:nvPr/>
        </p:nvSpPr>
        <p:spPr bwMode="auto">
          <a:xfrm>
            <a:off x="228600" y="1295400"/>
            <a:ext cx="8763000" cy="45243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1" hangingPunct="1">
              <a:defRPr/>
            </a:pPr>
            <a:r>
              <a:rPr lang="en-US" sz="3200" baseline="30000" dirty="0"/>
              <a:t>1</a:t>
            </a:r>
            <a:r>
              <a:rPr lang="ru-RU" sz="3200" baseline="30000" dirty="0"/>
              <a:t>5</a:t>
            </a:r>
            <a:r>
              <a:rPr lang="ru-RU" sz="3200" dirty="0"/>
              <a:t>Мэргэн </a:t>
            </a:r>
            <a:r>
              <a:rPr lang="ru-RU" sz="3200" dirty="0" err="1"/>
              <a:t>хүмүүст</a:t>
            </a:r>
            <a:r>
              <a:rPr lang="ru-RU" sz="3200" dirty="0"/>
              <a:t> </a:t>
            </a:r>
            <a:r>
              <a:rPr lang="ru-RU" sz="3200" dirty="0" err="1"/>
              <a:t>хэлдгийн</a:t>
            </a:r>
            <a:r>
              <a:rPr lang="ru-RU" sz="3200" dirty="0"/>
              <a:t> </a:t>
            </a:r>
            <a:r>
              <a:rPr lang="ru-RU" sz="3200" dirty="0" err="1"/>
              <a:t>адил</a:t>
            </a:r>
            <a:r>
              <a:rPr lang="ru-RU" sz="3200" dirty="0"/>
              <a:t> </a:t>
            </a:r>
            <a:r>
              <a:rPr lang="ru-RU" sz="3200" dirty="0" err="1"/>
              <a:t>би</a:t>
            </a:r>
            <a:r>
              <a:rPr lang="ru-RU" sz="3200" dirty="0"/>
              <a:t> </a:t>
            </a:r>
            <a:r>
              <a:rPr lang="ru-RU" sz="3200" dirty="0" err="1"/>
              <a:t>хэлье</a:t>
            </a:r>
            <a:r>
              <a:rPr lang="ru-RU" sz="3200" dirty="0"/>
              <a:t>. </a:t>
            </a:r>
            <a:r>
              <a:rPr lang="ru-RU" sz="3200" dirty="0" err="1"/>
              <a:t>Юу</a:t>
            </a:r>
            <a:r>
              <a:rPr lang="ru-RU" sz="3200" dirty="0"/>
              <a:t> </a:t>
            </a:r>
            <a:r>
              <a:rPr lang="ru-RU" sz="3200" dirty="0" err="1"/>
              <a:t>хэлж</a:t>
            </a:r>
            <a:r>
              <a:rPr lang="ru-RU" sz="3200" dirty="0"/>
              <a:t> </a:t>
            </a:r>
            <a:r>
              <a:rPr lang="ru-RU" sz="3200" dirty="0" err="1"/>
              <a:t>байгааг</a:t>
            </a:r>
            <a:r>
              <a:rPr lang="ru-RU" sz="3200" dirty="0"/>
              <a:t> </a:t>
            </a:r>
            <a:r>
              <a:rPr lang="ru-RU" sz="3200" dirty="0" err="1"/>
              <a:t>минь</a:t>
            </a:r>
            <a:r>
              <a:rPr lang="ru-RU" sz="3200" dirty="0"/>
              <a:t> та нар </a:t>
            </a:r>
            <a:r>
              <a:rPr lang="ru-RU" sz="3200" dirty="0" err="1"/>
              <a:t>шүүцгээ</a:t>
            </a:r>
            <a:r>
              <a:rPr lang="ru-RU" sz="3200" dirty="0"/>
              <a:t>. </a:t>
            </a:r>
            <a:r>
              <a:rPr lang="ru-RU" sz="3200" baseline="30000" dirty="0"/>
              <a:t>16</a:t>
            </a:r>
            <a:r>
              <a:rPr lang="ru-RU" sz="3200" dirty="0"/>
              <a:t>Бидний </a:t>
            </a:r>
            <a:r>
              <a:rPr lang="ru-RU" sz="3200" dirty="0" err="1"/>
              <a:t>ерөөдөг</a:t>
            </a:r>
            <a:r>
              <a:rPr lang="ru-RU" sz="3200" dirty="0"/>
              <a:t> </a:t>
            </a:r>
            <a:r>
              <a:rPr lang="ru-RU" sz="3200" dirty="0" err="1"/>
              <a:t>ерөөлийн</a:t>
            </a:r>
            <a:r>
              <a:rPr lang="ru-RU" sz="3200" dirty="0"/>
              <a:t> </a:t>
            </a:r>
            <a:r>
              <a:rPr lang="ru-RU" sz="3200" dirty="0" err="1"/>
              <a:t>аяга</a:t>
            </a:r>
            <a:r>
              <a:rPr lang="ru-RU" sz="3200" dirty="0"/>
              <a:t> </a:t>
            </a:r>
            <a:r>
              <a:rPr lang="ru-RU" sz="3200" dirty="0" err="1"/>
              <a:t>нь</a:t>
            </a:r>
            <a:r>
              <a:rPr lang="ru-RU" sz="3200" dirty="0"/>
              <a:t> </a:t>
            </a:r>
            <a:r>
              <a:rPr lang="ru-RU" sz="3200" dirty="0" err="1"/>
              <a:t>Христийн</a:t>
            </a:r>
            <a:r>
              <a:rPr lang="ru-RU" sz="3200" dirty="0"/>
              <a:t> </a:t>
            </a:r>
            <a:r>
              <a:rPr lang="ru-RU" sz="3200" dirty="0" err="1"/>
              <a:t>цусан</a:t>
            </a:r>
            <a:r>
              <a:rPr lang="ru-RU" sz="3200" dirty="0"/>
              <a:t> </a:t>
            </a:r>
            <a:r>
              <a:rPr lang="ru-RU" sz="3200" dirty="0" err="1"/>
              <a:t>доторх</a:t>
            </a:r>
            <a:r>
              <a:rPr lang="ru-RU" sz="3200" dirty="0"/>
              <a:t> </a:t>
            </a:r>
            <a:r>
              <a:rPr lang="ru-RU" sz="3200" dirty="0" err="1"/>
              <a:t>оролцоо</a:t>
            </a:r>
            <a:r>
              <a:rPr lang="ru-RU" sz="3200" dirty="0"/>
              <a:t> </a:t>
            </a:r>
          </a:p>
          <a:p>
            <a:pPr eaLnBrk="1" hangingPunct="1">
              <a:defRPr/>
            </a:pPr>
            <a:r>
              <a:rPr lang="ru-RU" sz="3200" dirty="0" err="1"/>
              <a:t>биш</a:t>
            </a:r>
            <a:r>
              <a:rPr lang="ru-RU" sz="3200" dirty="0"/>
              <a:t> </a:t>
            </a:r>
            <a:r>
              <a:rPr lang="ru-RU" sz="3200" dirty="0" err="1"/>
              <a:t>үү</a:t>
            </a:r>
            <a:r>
              <a:rPr lang="ru-RU" sz="3200" dirty="0"/>
              <a:t>? </a:t>
            </a:r>
            <a:r>
              <a:rPr lang="ru-RU" sz="3200" dirty="0" err="1"/>
              <a:t>Бидний</a:t>
            </a:r>
            <a:r>
              <a:rPr lang="ru-RU" sz="3200" dirty="0"/>
              <a:t> </a:t>
            </a:r>
            <a:r>
              <a:rPr lang="ru-RU" sz="3200" dirty="0" err="1"/>
              <a:t>хугачдаг</a:t>
            </a:r>
            <a:r>
              <a:rPr lang="ru-RU" sz="3200" dirty="0"/>
              <a:t> </a:t>
            </a:r>
            <a:r>
              <a:rPr lang="ru-RU" sz="3200" dirty="0" err="1"/>
              <a:t>талх</a:t>
            </a:r>
            <a:r>
              <a:rPr lang="ru-RU" sz="3200" dirty="0"/>
              <a:t> </a:t>
            </a:r>
            <a:r>
              <a:rPr lang="ru-RU" sz="3200" dirty="0" err="1"/>
              <a:t>нь</a:t>
            </a:r>
            <a:r>
              <a:rPr lang="ru-RU" sz="3200" dirty="0"/>
              <a:t> </a:t>
            </a:r>
          </a:p>
          <a:p>
            <a:pPr eaLnBrk="1" hangingPunct="1">
              <a:defRPr/>
            </a:pPr>
            <a:r>
              <a:rPr lang="ru-RU" sz="3200" dirty="0" err="1"/>
              <a:t>Христийн</a:t>
            </a:r>
            <a:r>
              <a:rPr lang="ru-RU" sz="3200" dirty="0"/>
              <a:t> </a:t>
            </a:r>
            <a:r>
              <a:rPr lang="ru-RU" sz="3200" dirty="0" err="1"/>
              <a:t>бие</a:t>
            </a:r>
            <a:r>
              <a:rPr lang="ru-RU" sz="3200" dirty="0"/>
              <a:t> </a:t>
            </a:r>
            <a:r>
              <a:rPr lang="ru-RU" sz="3200" dirty="0" err="1"/>
              <a:t>доторх</a:t>
            </a:r>
            <a:r>
              <a:rPr lang="ru-RU" sz="3200" dirty="0"/>
              <a:t> </a:t>
            </a:r>
            <a:r>
              <a:rPr lang="ru-RU" sz="3200" dirty="0" err="1"/>
              <a:t>оролцоо</a:t>
            </a:r>
            <a:r>
              <a:rPr lang="ru-RU" sz="3200" dirty="0"/>
              <a:t> </a:t>
            </a:r>
          </a:p>
          <a:p>
            <a:pPr eaLnBrk="1" hangingPunct="1">
              <a:defRPr/>
            </a:pPr>
            <a:r>
              <a:rPr lang="ru-RU" sz="3200" dirty="0" err="1"/>
              <a:t>биш</a:t>
            </a:r>
            <a:r>
              <a:rPr lang="ru-RU" sz="3200" dirty="0"/>
              <a:t> </a:t>
            </a:r>
            <a:r>
              <a:rPr lang="ru-RU" sz="3200" dirty="0" err="1"/>
              <a:t>үү</a:t>
            </a:r>
            <a:r>
              <a:rPr lang="ru-RU" sz="3200" dirty="0"/>
              <a:t>? </a:t>
            </a:r>
            <a:r>
              <a:rPr lang="ru-RU" sz="3200" baseline="30000" dirty="0"/>
              <a:t>17</a:t>
            </a:r>
            <a:r>
              <a:rPr lang="ru-RU" sz="3200" dirty="0"/>
              <a:t>Талх </a:t>
            </a:r>
            <a:r>
              <a:rPr lang="ru-RU" sz="3200" dirty="0" err="1"/>
              <a:t>нэг</a:t>
            </a:r>
            <a:r>
              <a:rPr lang="ru-RU" sz="3200" dirty="0"/>
              <a:t> </a:t>
            </a:r>
            <a:r>
              <a:rPr lang="ru-RU" sz="3200" dirty="0" err="1"/>
              <a:t>тул</a:t>
            </a:r>
            <a:r>
              <a:rPr lang="ru-RU" sz="3200" dirty="0"/>
              <a:t> </a:t>
            </a:r>
            <a:r>
              <a:rPr lang="ru-RU" sz="3200" dirty="0" err="1"/>
              <a:t>бид</a:t>
            </a:r>
            <a:r>
              <a:rPr lang="ru-RU" sz="3200" dirty="0"/>
              <a:t> </a:t>
            </a:r>
          </a:p>
          <a:p>
            <a:pPr eaLnBrk="1" hangingPunct="1">
              <a:defRPr/>
            </a:pPr>
            <a:r>
              <a:rPr lang="ru-RU" sz="3200" dirty="0" err="1"/>
              <a:t>олуулаа</a:t>
            </a:r>
            <a:r>
              <a:rPr lang="ru-RU" sz="3200" dirty="0"/>
              <a:t> ч </a:t>
            </a:r>
            <a:r>
              <a:rPr lang="ru-RU" sz="3200" dirty="0" err="1"/>
              <a:t>нэг</a:t>
            </a:r>
            <a:r>
              <a:rPr lang="ru-RU" sz="3200" dirty="0"/>
              <a:t> </a:t>
            </a:r>
            <a:r>
              <a:rPr lang="ru-RU" sz="3200" dirty="0" err="1"/>
              <a:t>бие</a:t>
            </a:r>
            <a:r>
              <a:rPr lang="ru-RU" sz="3200" dirty="0"/>
              <a:t> </a:t>
            </a:r>
            <a:r>
              <a:rPr lang="ru-RU" sz="3200" dirty="0" err="1"/>
              <a:t>байна</a:t>
            </a:r>
            <a:r>
              <a:rPr lang="ru-RU" sz="3200" dirty="0"/>
              <a:t>. </a:t>
            </a:r>
            <a:r>
              <a:rPr lang="ru-RU" sz="3200" dirty="0" err="1"/>
              <a:t>Учир</a:t>
            </a:r>
            <a:r>
              <a:rPr lang="ru-RU" sz="3200" dirty="0"/>
              <a:t> </a:t>
            </a:r>
            <a:r>
              <a:rPr lang="ru-RU" sz="3200" dirty="0" err="1"/>
              <a:t>нь</a:t>
            </a:r>
            <a:r>
              <a:rPr lang="ru-RU" sz="3200" dirty="0"/>
              <a:t> </a:t>
            </a:r>
          </a:p>
          <a:p>
            <a:pPr eaLnBrk="1" hangingPunct="1">
              <a:defRPr/>
            </a:pPr>
            <a:r>
              <a:rPr lang="ru-RU" sz="3200" dirty="0" err="1"/>
              <a:t>бид</a:t>
            </a:r>
            <a:r>
              <a:rPr lang="ru-RU" sz="3200" dirty="0"/>
              <a:t> </a:t>
            </a:r>
            <a:r>
              <a:rPr lang="ru-RU" sz="3200" dirty="0" err="1"/>
              <a:t>бүгдээрээ</a:t>
            </a:r>
            <a:r>
              <a:rPr lang="ru-RU" sz="3200" dirty="0"/>
              <a:t> </a:t>
            </a:r>
            <a:r>
              <a:rPr lang="ru-RU" sz="3200" dirty="0" err="1"/>
              <a:t>нэг</a:t>
            </a:r>
            <a:r>
              <a:rPr lang="ru-RU" sz="3200" dirty="0"/>
              <a:t> </a:t>
            </a:r>
            <a:r>
              <a:rPr lang="ru-RU" sz="3200" dirty="0" err="1"/>
              <a:t>талхнаас</a:t>
            </a:r>
            <a:r>
              <a:rPr lang="ru-RU" sz="3200" dirty="0"/>
              <a:t> </a:t>
            </a:r>
            <a:r>
              <a:rPr lang="ru-RU" sz="3200" dirty="0" err="1"/>
              <a:t>хуваалцдаг</a:t>
            </a:r>
            <a:r>
              <a:rPr lang="ru-RU" sz="3200" dirty="0"/>
              <a:t>.</a:t>
            </a:r>
            <a:endParaRPr lang="en-US" sz="3200" dirty="0">
              <a:solidFill>
                <a:srgbClr val="FFFFFF"/>
              </a:solidFill>
              <a:latin typeface="Arial" pitchFamily="-112"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304800" y="914400"/>
            <a:ext cx="3276600" cy="4724400"/>
          </a:xfrm>
        </p:spPr>
        <p:txBody>
          <a:bodyPr/>
          <a:lstStyle/>
          <a:p>
            <a:pPr eaLnBrk="1" hangingPunct="1"/>
            <a:r>
              <a:rPr lang="en-US">
                <a:solidFill>
                  <a:schemeClr val="bg1"/>
                </a:solidFill>
                <a:latin typeface="Arial" charset="0"/>
                <a:ea typeface="ＭＳ Ｐゴシック" charset="0"/>
                <a:cs typeface="ＭＳ Ｐゴシック" charset="0"/>
              </a:rPr>
              <a:t>Түүний бидний төлөөх үхлийг бид дурсдаг</a:t>
            </a:r>
            <a:endParaRPr lang="en-US">
              <a:latin typeface="Arial" charset="0"/>
              <a:ea typeface="ＭＳ Ｐゴシック" charset="0"/>
              <a:cs typeface="ＭＳ Ｐゴシック" charset="0"/>
            </a:endParaRPr>
          </a:p>
        </p:txBody>
      </p:sp>
      <p:pic>
        <p:nvPicPr>
          <p:cNvPr id="404483" name="Picture 4" descr="a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6002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6530" name="Rectangle 2"/>
          <p:cNvSpPr>
            <a:spLocks noGrp="1" noChangeArrowheads="1"/>
          </p:cNvSpPr>
          <p:nvPr>
            <p:ph type="ctrTitle"/>
          </p:nvPr>
        </p:nvSpPr>
        <p:spPr>
          <a:xfrm>
            <a:off x="457200" y="914400"/>
            <a:ext cx="3276600" cy="4724400"/>
          </a:xfrm>
        </p:spPr>
        <p:txBody>
          <a:bodyPr/>
          <a:lstStyle/>
          <a:p>
            <a:pPr eaLnBrk="1" hangingPunct="1"/>
            <a:r>
              <a:rPr lang="en-US">
                <a:solidFill>
                  <a:schemeClr val="bg1"/>
                </a:solidFill>
                <a:latin typeface="Arial" charset="0"/>
                <a:ea typeface="ＭＳ Ｐゴシック" charset="0"/>
                <a:cs typeface="ＭＳ Ｐゴシック" charset="0"/>
              </a:rPr>
              <a:t>Эзэний ширээ</a:t>
            </a:r>
            <a:endParaRPr lang="en-US">
              <a:latin typeface="Arial" charset="0"/>
              <a:ea typeface="ＭＳ Ｐゴシック" charset="0"/>
              <a:cs typeface="ＭＳ Ｐゴシック" charset="0"/>
            </a:endParaRPr>
          </a:p>
        </p:txBody>
      </p:sp>
      <p:pic>
        <p:nvPicPr>
          <p:cNvPr id="406531" name="Picture 4" descr="4lasts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533400"/>
            <a:ext cx="377348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2" descr="victory 002"/>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t="1801" r="10834" b="9134"/>
          <a:stretch>
            <a:fillRect/>
          </a:stretch>
        </p:blipFill>
        <p:spPr bwMode="auto">
          <a:xfrm>
            <a:off x="476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title"/>
          </p:nvPr>
        </p:nvSpPr>
        <p:spPr>
          <a:xfrm>
            <a:off x="0" y="-76200"/>
            <a:ext cx="9144000" cy="990600"/>
          </a:xfrm>
          <a:effectLst>
            <a:outerShdw blurRad="63500" dist="35921" dir="2700000" algn="ctr" rotWithShape="0">
              <a:schemeClr val="bg1">
                <a:alpha val="74998"/>
              </a:schemeClr>
            </a:outerShdw>
          </a:effectLst>
        </p:spPr>
        <p:txBody>
          <a:bodyPr/>
          <a:lstStyle/>
          <a:p>
            <a:pPr eaLnBrk="1" hangingPunct="1">
              <a:defRPr/>
            </a:pPr>
            <a:r>
              <a:rPr lang="x-none" sz="4000" b="1" dirty="0" smtClean="0">
                <a:solidFill>
                  <a:srgbClr val="020009"/>
                </a:solidFill>
                <a:latin typeface="Arial" charset="0"/>
                <a:ea typeface="ＭＳ Ｐゴシック" charset="0"/>
                <a:cs typeface="ＭＳ Ｐゴシック" charset="0"/>
              </a:rPr>
              <a:t>Энэ бүхэн итгэлээр</a:t>
            </a:r>
            <a:endParaRPr lang="en-US" b="1" dirty="0">
              <a:solidFill>
                <a:schemeClr val="bg1"/>
              </a:solidFill>
              <a:latin typeface="Arial" charset="0"/>
              <a:ea typeface="ＭＳ Ｐゴシック" charset="0"/>
              <a:cs typeface="ＭＳ Ｐゴシック" charset="0"/>
            </a:endParaRPr>
          </a:p>
        </p:txBody>
      </p:sp>
      <p:sp>
        <p:nvSpPr>
          <p:cNvPr id="11268" name="Rectangle 4"/>
          <p:cNvSpPr>
            <a:spLocks noChangeArrowheads="1"/>
          </p:cNvSpPr>
          <p:nvPr/>
        </p:nvSpPr>
        <p:spPr bwMode="auto">
          <a:xfrm>
            <a:off x="0" y="1036638"/>
            <a:ext cx="9144000" cy="1858962"/>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algn="ctr" eaLnBrk="1" hangingPunct="1">
              <a:defRPr/>
            </a:pPr>
            <a:r>
              <a:rPr lang="en-US" altLang="ja-JP" sz="3600" b="1" dirty="0">
                <a:solidFill>
                  <a:srgbClr val="020009"/>
                </a:solidFill>
                <a:latin typeface="Arial" charset="0"/>
              </a:rPr>
              <a:t>“</a:t>
            </a:r>
            <a:r>
              <a:rPr lang="en-US" sz="3600" b="1" dirty="0">
                <a:solidFill>
                  <a:srgbClr val="020009"/>
                </a:solidFill>
                <a:latin typeface="Arial" charset="0"/>
              </a:rPr>
              <a:t>…</a:t>
            </a:r>
            <a:r>
              <a:rPr lang="ru-RU" sz="3600" b="1" dirty="0" err="1">
                <a:solidFill>
                  <a:srgbClr val="020009"/>
                </a:solidFill>
                <a:latin typeface="Arial" charset="0"/>
              </a:rPr>
              <a:t>Түүнд</a:t>
            </a:r>
            <a:r>
              <a:rPr lang="ru-RU" sz="3600" b="1" dirty="0">
                <a:solidFill>
                  <a:srgbClr val="020009"/>
                </a:solidFill>
                <a:latin typeface="Arial" charset="0"/>
              </a:rPr>
              <a:t> </a:t>
            </a:r>
            <a:r>
              <a:rPr lang="ru-RU" sz="3600" b="1" dirty="0" err="1">
                <a:solidFill>
                  <a:srgbClr val="020009"/>
                </a:solidFill>
                <a:latin typeface="Arial" charset="0"/>
              </a:rPr>
              <a:t>итгэж</a:t>
            </a:r>
            <a:r>
              <a:rPr lang="ru-RU" sz="3600" b="1" dirty="0">
                <a:solidFill>
                  <a:srgbClr val="020009"/>
                </a:solidFill>
                <a:latin typeface="Arial" charset="0"/>
              </a:rPr>
              <a:t>, </a:t>
            </a:r>
            <a:r>
              <a:rPr lang="ru-RU" sz="3600" b="1" dirty="0" err="1">
                <a:solidFill>
                  <a:srgbClr val="020009"/>
                </a:solidFill>
                <a:latin typeface="Arial" charset="0"/>
              </a:rPr>
              <a:t>зөвт</a:t>
            </a:r>
            <a:r>
              <a:rPr lang="ru-RU" sz="3600" b="1" dirty="0">
                <a:solidFill>
                  <a:srgbClr val="020009"/>
                </a:solidFill>
                <a:latin typeface="Arial" charset="0"/>
              </a:rPr>
              <a:t> </a:t>
            </a:r>
            <a:r>
              <a:rPr lang="ru-RU" sz="3600" b="1" dirty="0" err="1">
                <a:solidFill>
                  <a:srgbClr val="020009"/>
                </a:solidFill>
                <a:latin typeface="Arial" charset="0"/>
              </a:rPr>
              <a:t>байдалд</a:t>
            </a:r>
            <a:r>
              <a:rPr lang="ru-RU" sz="3600" b="1" dirty="0">
                <a:solidFill>
                  <a:srgbClr val="020009"/>
                </a:solidFill>
                <a:latin typeface="Arial" charset="0"/>
              </a:rPr>
              <a:t> </a:t>
            </a:r>
            <a:r>
              <a:rPr lang="ru-RU" sz="3600" b="1" dirty="0" err="1">
                <a:solidFill>
                  <a:srgbClr val="020009"/>
                </a:solidFill>
                <a:latin typeface="Arial" charset="0"/>
              </a:rPr>
              <a:t>тооцогдох</a:t>
            </a:r>
            <a:r>
              <a:rPr lang="ru-RU" sz="3600" b="1" dirty="0">
                <a:solidFill>
                  <a:srgbClr val="020009"/>
                </a:solidFill>
                <a:latin typeface="Arial" charset="0"/>
              </a:rPr>
              <a:t> </a:t>
            </a:r>
            <a:r>
              <a:rPr lang="ru-RU" sz="3600" b="1" dirty="0" err="1">
                <a:solidFill>
                  <a:srgbClr val="020009"/>
                </a:solidFill>
                <a:latin typeface="Arial" charset="0"/>
              </a:rPr>
              <a:t>мөн</a:t>
            </a:r>
            <a:r>
              <a:rPr lang="ru-RU" sz="3600" b="1" dirty="0">
                <a:solidFill>
                  <a:srgbClr val="020009"/>
                </a:solidFill>
                <a:latin typeface="Arial" charset="0"/>
              </a:rPr>
              <a:t> </a:t>
            </a:r>
            <a:r>
              <a:rPr lang="ru-RU" sz="3600" b="1" dirty="0" err="1">
                <a:solidFill>
                  <a:srgbClr val="020009"/>
                </a:solidFill>
                <a:latin typeface="Arial" charset="0"/>
              </a:rPr>
              <a:t>бидний</a:t>
            </a:r>
            <a:r>
              <a:rPr lang="ru-RU" sz="3600" b="1" dirty="0">
                <a:solidFill>
                  <a:srgbClr val="020009"/>
                </a:solidFill>
                <a:latin typeface="Arial" charset="0"/>
              </a:rPr>
              <a:t> </a:t>
            </a:r>
            <a:r>
              <a:rPr lang="ru-RU" sz="3600" b="1" dirty="0" err="1">
                <a:solidFill>
                  <a:srgbClr val="020009"/>
                </a:solidFill>
                <a:latin typeface="Arial" charset="0"/>
              </a:rPr>
              <a:t>төлөө</a:t>
            </a:r>
            <a:r>
              <a:rPr lang="ru-RU" sz="3600" b="1" dirty="0">
                <a:solidFill>
                  <a:srgbClr val="020009"/>
                </a:solidFill>
                <a:latin typeface="Arial" charset="0"/>
              </a:rPr>
              <a:t> </a:t>
            </a:r>
            <a:r>
              <a:rPr lang="ru-RU" sz="3600" b="1" dirty="0" err="1">
                <a:solidFill>
                  <a:srgbClr val="020009"/>
                </a:solidFill>
                <a:latin typeface="Arial" charset="0"/>
              </a:rPr>
              <a:t>билээ</a:t>
            </a:r>
            <a:r>
              <a:rPr lang="ru-RU" sz="3600" b="1" dirty="0">
                <a:solidFill>
                  <a:srgbClr val="020009"/>
                </a:solidFill>
                <a:latin typeface="Arial" charset="0"/>
              </a:rPr>
              <a:t>. </a:t>
            </a:r>
            <a:r>
              <a:rPr lang="ru-RU" sz="3600" b="1" dirty="0" err="1">
                <a:solidFill>
                  <a:srgbClr val="020009"/>
                </a:solidFill>
                <a:latin typeface="Arial" charset="0"/>
              </a:rPr>
              <a:t>Есүс</a:t>
            </a:r>
            <a:r>
              <a:rPr lang="ru-RU" sz="3600" b="1" dirty="0">
                <a:solidFill>
                  <a:srgbClr val="020009"/>
                </a:solidFill>
                <a:latin typeface="Arial" charset="0"/>
              </a:rPr>
              <a:t> </a:t>
            </a:r>
            <a:r>
              <a:rPr lang="ru-RU" sz="3600" b="1" dirty="0" err="1">
                <a:solidFill>
                  <a:srgbClr val="020009"/>
                </a:solidFill>
                <a:latin typeface="Arial" charset="0"/>
              </a:rPr>
              <a:t>бидний</a:t>
            </a:r>
            <a:r>
              <a:rPr lang="ru-RU" sz="3600" b="1" dirty="0">
                <a:solidFill>
                  <a:srgbClr val="020009"/>
                </a:solidFill>
                <a:latin typeface="Arial" charset="0"/>
              </a:rPr>
              <a:t> </a:t>
            </a:r>
            <a:r>
              <a:rPr lang="ru-RU" sz="3600" b="1" dirty="0" err="1">
                <a:solidFill>
                  <a:srgbClr val="020009"/>
                </a:solidFill>
                <a:latin typeface="Arial" charset="0"/>
              </a:rPr>
              <a:t>нүгэл</a:t>
            </a:r>
            <a:r>
              <a:rPr lang="ru-RU" sz="3600" b="1" dirty="0">
                <a:solidFill>
                  <a:srgbClr val="020009"/>
                </a:solidFill>
                <a:latin typeface="Arial" charset="0"/>
              </a:rPr>
              <a:t> </a:t>
            </a:r>
            <a:r>
              <a:rPr lang="ru-RU" sz="3600" b="1" dirty="0" err="1">
                <a:solidFill>
                  <a:srgbClr val="020009"/>
                </a:solidFill>
                <a:latin typeface="Arial" charset="0"/>
              </a:rPr>
              <a:t>хилэнцээс</a:t>
            </a:r>
            <a:r>
              <a:rPr lang="ru-RU" sz="3600" b="1" dirty="0">
                <a:solidFill>
                  <a:srgbClr val="020009"/>
                </a:solidFill>
                <a:latin typeface="Arial" charset="0"/>
              </a:rPr>
              <a:t> </a:t>
            </a:r>
            <a:r>
              <a:rPr lang="ru-RU" sz="3600" b="1" dirty="0" err="1">
                <a:solidFill>
                  <a:srgbClr val="020009"/>
                </a:solidFill>
                <a:latin typeface="Arial" charset="0"/>
              </a:rPr>
              <a:t>болж</a:t>
            </a:r>
            <a:r>
              <a:rPr lang="ru-RU" sz="3600" b="1" dirty="0">
                <a:solidFill>
                  <a:srgbClr val="020009"/>
                </a:solidFill>
                <a:latin typeface="Arial" charset="0"/>
              </a:rPr>
              <a:t> </a:t>
            </a:r>
            <a:r>
              <a:rPr lang="ru-RU" sz="3600" b="1" dirty="0" err="1">
                <a:solidFill>
                  <a:srgbClr val="020009"/>
                </a:solidFill>
                <a:latin typeface="Arial" charset="0"/>
              </a:rPr>
              <a:t>тушаагдсан</a:t>
            </a:r>
            <a:r>
              <a:rPr lang="ru-RU" sz="3600" b="1" dirty="0">
                <a:solidFill>
                  <a:srgbClr val="020009"/>
                </a:solidFill>
                <a:latin typeface="Arial" charset="0"/>
              </a:rPr>
              <a:t>…</a:t>
            </a:r>
            <a:r>
              <a:rPr lang="en-US" sz="3600" b="1" dirty="0">
                <a:solidFill>
                  <a:srgbClr val="020009"/>
                </a:solidFill>
                <a:latin typeface="Arial" charset="0"/>
              </a:rPr>
              <a:t>”</a:t>
            </a:r>
            <a:r>
              <a:rPr lang="ru-RU" sz="3600" b="1" dirty="0">
                <a:solidFill>
                  <a:srgbClr val="020009"/>
                </a:solidFill>
                <a:latin typeface="Arial" charset="0"/>
              </a:rPr>
              <a:t> </a:t>
            </a:r>
            <a:r>
              <a:rPr lang="en-US" sz="3600" b="1" dirty="0">
                <a:solidFill>
                  <a:srgbClr val="020009"/>
                </a:solidFill>
                <a:latin typeface="Arial" charset="0"/>
              </a:rPr>
              <a:t>(</a:t>
            </a:r>
            <a:r>
              <a:rPr lang="en-US" sz="3600" b="1" dirty="0" err="1">
                <a:solidFill>
                  <a:srgbClr val="020009"/>
                </a:solidFill>
                <a:latin typeface="Arial" charset="0"/>
              </a:rPr>
              <a:t>Ром</a:t>
            </a:r>
            <a:r>
              <a:rPr lang="en-US" sz="3600" b="1" dirty="0">
                <a:solidFill>
                  <a:srgbClr val="020009"/>
                </a:solidFill>
                <a:latin typeface="Arial" charset="0"/>
              </a:rPr>
              <a:t> 4:24-25)</a:t>
            </a:r>
            <a:endParaRPr lang="en-US" sz="4400" b="1" dirty="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2" descr="Crosses"/>
          <p:cNvPicPr>
            <a:picLocks noChangeAspect="1" noChangeArrowheads="1"/>
          </p:cNvPicPr>
          <p:nvPr/>
        </p:nvPicPr>
        <p:blipFill>
          <a:blip r:embed="rId3">
            <a:extLst>
              <a:ext uri="{28A0092B-C50C-407E-A947-70E740481C1C}">
                <a14:useLocalDpi xmlns:a14="http://schemas.microsoft.com/office/drawing/2010/main" val="0"/>
              </a:ext>
            </a:extLst>
          </a:blip>
          <a:srcRect b="44949"/>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p:cNvSpPr>
            <a:spLocks noGrp="1" noChangeArrowheads="1"/>
          </p:cNvSpPr>
          <p:nvPr>
            <p:ph type="title"/>
          </p:nvPr>
        </p:nvSpPr>
        <p:spPr>
          <a:xfrm>
            <a:off x="457200" y="457200"/>
            <a:ext cx="8229600" cy="914400"/>
          </a:xfrm>
        </p:spPr>
        <p:txBody>
          <a:bodyPr/>
          <a:lstStyle/>
          <a:p>
            <a:pPr eaLnBrk="1" hangingPunct="1">
              <a:defRPr/>
            </a:pPr>
            <a:r>
              <a:rPr lang="en-US" altLang="ja-JP" sz="4000" b="1" dirty="0" smtClean="0">
                <a:solidFill>
                  <a:srgbClr val="000000"/>
                </a:solidFill>
                <a:effectLst>
                  <a:outerShdw blurRad="38100" dist="38100" dir="2700000" algn="tl">
                    <a:srgbClr val="FFFFFF"/>
                  </a:outerShdw>
                </a:effectLst>
                <a:latin typeface="Tahoma" charset="0"/>
                <a:ea typeface="ＭＳ Ｐゴシック" charset="0"/>
                <a:cs typeface="ＭＳ Ｐゴシック" charset="0"/>
              </a:rPr>
              <a:t>”</a:t>
            </a:r>
            <a:r>
              <a:rPr lang="en-US" altLang="ja-JP" sz="4000" b="1" dirty="0" err="1" smtClean="0">
                <a:solidFill>
                  <a:srgbClr val="000000"/>
                </a:solidFill>
                <a:effectLst>
                  <a:outerShdw blurRad="38100" dist="38100" dir="2700000" algn="tl">
                    <a:srgbClr val="FFFFFF"/>
                  </a:outerShdw>
                </a:effectLst>
                <a:latin typeface="Tahoma" charset="0"/>
                <a:ea typeface="ＭＳ Ｐゴシック" charset="0"/>
                <a:cs typeface="ＭＳ Ｐゴシック" charset="0"/>
              </a:rPr>
              <a:t>Намайг</a:t>
            </a:r>
            <a:r>
              <a:rPr lang="en-US" altLang="ja-JP" sz="4000" b="1" dirty="0" smtClean="0">
                <a:solidFill>
                  <a:srgbClr val="000000"/>
                </a:solidFill>
                <a:effectLst>
                  <a:outerShdw blurRad="38100" dist="38100" dir="2700000" algn="tl">
                    <a:srgbClr val="FFFFFF"/>
                  </a:outerShdw>
                </a:effectLst>
                <a:latin typeface="Tahoma" charset="0"/>
                <a:ea typeface="ＭＳ Ｐゴシック" charset="0"/>
                <a:cs typeface="ＭＳ Ｐゴシック" charset="0"/>
              </a:rPr>
              <a:t> </a:t>
            </a:r>
            <a:r>
              <a:rPr lang="en-US" altLang="ja-JP" sz="4000" b="1" dirty="0" err="1" smtClean="0">
                <a:solidFill>
                  <a:srgbClr val="000000"/>
                </a:solidFill>
                <a:effectLst>
                  <a:outerShdw blurRad="38100" dist="38100" dir="2700000" algn="tl">
                    <a:srgbClr val="FFFFFF"/>
                  </a:outerShdw>
                </a:effectLst>
                <a:latin typeface="Tahoma" charset="0"/>
                <a:ea typeface="ＭＳ Ｐゴシック" charset="0"/>
                <a:cs typeface="ＭＳ Ｐゴシック" charset="0"/>
              </a:rPr>
              <a:t>дурсан</a:t>
            </a:r>
            <a:r>
              <a:rPr lang="en-US" altLang="ja-JP" sz="4000" b="1" dirty="0" smtClean="0">
                <a:solidFill>
                  <a:srgbClr val="000000"/>
                </a:solidFill>
                <a:effectLst>
                  <a:outerShdw blurRad="38100" dist="38100" dir="2700000" algn="tl">
                    <a:srgbClr val="FFFFFF"/>
                  </a:outerShdw>
                </a:effectLst>
                <a:latin typeface="Tahoma" charset="0"/>
                <a:ea typeface="ＭＳ Ｐゴシック" charset="0"/>
                <a:cs typeface="ＭＳ Ｐゴシック" charset="0"/>
              </a:rPr>
              <a:t> </a:t>
            </a:r>
            <a:r>
              <a:rPr lang="en-US" altLang="ja-JP" sz="4000" b="1" dirty="0" err="1" smtClean="0">
                <a:solidFill>
                  <a:srgbClr val="000000"/>
                </a:solidFill>
                <a:effectLst>
                  <a:outerShdw blurRad="38100" dist="38100" dir="2700000" algn="tl">
                    <a:srgbClr val="FFFFFF"/>
                  </a:outerShdw>
                </a:effectLst>
                <a:latin typeface="Tahoma" charset="0"/>
                <a:ea typeface="ＭＳ Ｐゴシック" charset="0"/>
                <a:cs typeface="ＭＳ Ｐゴシック" charset="0"/>
              </a:rPr>
              <a:t>үүнийг</a:t>
            </a:r>
            <a:r>
              <a:rPr lang="en-US" altLang="ja-JP" sz="4000" b="1" dirty="0" smtClean="0">
                <a:solidFill>
                  <a:srgbClr val="000000"/>
                </a:solidFill>
                <a:effectLst>
                  <a:outerShdw blurRad="38100" dist="38100" dir="2700000" algn="tl">
                    <a:srgbClr val="FFFFFF"/>
                  </a:outerShdw>
                </a:effectLst>
                <a:latin typeface="Tahoma" charset="0"/>
                <a:ea typeface="ＭＳ Ｐゴシック" charset="0"/>
                <a:cs typeface="ＭＳ Ｐゴシック" charset="0"/>
              </a:rPr>
              <a:t> </a:t>
            </a:r>
            <a:r>
              <a:rPr lang="en-US" altLang="ja-JP" sz="4000" b="1" dirty="0" err="1" smtClean="0">
                <a:solidFill>
                  <a:srgbClr val="000000"/>
                </a:solidFill>
                <a:effectLst>
                  <a:outerShdw blurRad="38100" dist="38100" dir="2700000" algn="tl">
                    <a:srgbClr val="FFFFFF"/>
                  </a:outerShdw>
                </a:effectLst>
                <a:latin typeface="Tahoma" charset="0"/>
                <a:ea typeface="ＭＳ Ｐゴシック" charset="0"/>
                <a:cs typeface="ＭＳ Ｐゴシック" charset="0"/>
              </a:rPr>
              <a:t>үйлд</a:t>
            </a:r>
            <a:r>
              <a:rPr lang="en-US" altLang="ja-JP" sz="4000" b="1" dirty="0" smtClean="0">
                <a:solidFill>
                  <a:srgbClr val="000000"/>
                </a:solidFill>
                <a:effectLst>
                  <a:outerShdw blurRad="38100" dist="38100" dir="2700000" algn="tl">
                    <a:srgbClr val="FFFFFF"/>
                  </a:outerShdw>
                </a:effectLst>
                <a:latin typeface="Tahoma" charset="0"/>
                <a:ea typeface="ＭＳ Ｐゴシック" charset="0"/>
                <a:cs typeface="ＭＳ Ｐゴシック" charset="0"/>
              </a:rPr>
              <a:t>"</a:t>
            </a:r>
            <a:endParaRPr lang="en-US" sz="4000" b="1" dirty="0">
              <a:solidFill>
                <a:srgbClr val="000000"/>
              </a:solidFill>
              <a:effectLst>
                <a:outerShdw blurRad="38100" dist="38100" dir="2700000" algn="tl">
                  <a:srgbClr val="FFFFFF"/>
                </a:outerShdw>
              </a:effectLst>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2" descr="Finish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5250"/>
            <a:ext cx="5092700"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74" name="Picture 4" descr="Finished"/>
          <p:cNvPicPr>
            <a:picLocks noChangeAspect="1" noChangeArrowheads="1"/>
          </p:cNvPicPr>
          <p:nvPr/>
        </p:nvPicPr>
        <p:blipFill>
          <a:blip r:embed="rId3">
            <a:extLst>
              <a:ext uri="{28A0092B-C50C-407E-A947-70E740481C1C}">
                <a14:useLocalDpi xmlns:a14="http://schemas.microsoft.com/office/drawing/2010/main" val="0"/>
              </a:ext>
            </a:extLst>
          </a:blip>
          <a:srcRect r="71571" b="95406"/>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5"/>
          <p:cNvSpPr>
            <a:spLocks noGrp="1" noChangeArrowheads="1"/>
          </p:cNvSpPr>
          <p:nvPr>
            <p:ph type="title"/>
          </p:nvPr>
        </p:nvSpPr>
        <p:spPr>
          <a:xfrm>
            <a:off x="0" y="14478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en-US" altLang="ja-JP" dirty="0" smtClean="0">
                <a:effectLst>
                  <a:outerShdw blurRad="38100" dist="38100" dir="2700000" algn="tl">
                    <a:srgbClr val="FFFFFF"/>
                  </a:outerShdw>
                </a:effectLst>
                <a:latin typeface="Tahoma" charset="0"/>
                <a:ea typeface="ＭＳ Ｐゴシック" charset="0"/>
                <a:cs typeface="ＭＳ Ｐゴシック" charset="0"/>
              </a:rPr>
              <a:t>”</a:t>
            </a:r>
            <a:r>
              <a:rPr lang="en-US" altLang="ja-JP" dirty="0" err="1" smtClean="0">
                <a:effectLst>
                  <a:outerShdw blurRad="38100" dist="38100" dir="2700000" algn="tl">
                    <a:srgbClr val="FFFFFF"/>
                  </a:outerShdw>
                </a:effectLst>
                <a:latin typeface="Tahoma" charset="0"/>
                <a:ea typeface="ＭＳ Ｐゴシック" charset="0"/>
                <a:cs typeface="ＭＳ Ｐゴシック" charset="0"/>
              </a:rPr>
              <a:t>бүгд</a:t>
            </a:r>
            <a:r>
              <a:rPr lang="en-US" altLang="ja-JP" dirty="0" smtClean="0">
                <a:effectLst>
                  <a:outerShdw blurRad="38100" dist="38100" dir="2700000" algn="tl">
                    <a:srgbClr val="FFFFFF"/>
                  </a:outerShdw>
                </a:effectLst>
                <a:latin typeface="Tahoma" charset="0"/>
                <a:ea typeface="ＭＳ Ｐゴシック" charset="0"/>
                <a:cs typeface="ＭＳ Ｐゴシック" charset="0"/>
              </a:rPr>
              <a:t> </a:t>
            </a:r>
            <a:r>
              <a:rPr lang="en-US" dirty="0" err="1" smtClean="0">
                <a:effectLst>
                  <a:outerShdw blurRad="38100" dist="38100" dir="2700000" algn="tl">
                    <a:srgbClr val="FFFFFF"/>
                  </a:outerShdw>
                </a:effectLst>
                <a:latin typeface="Tahoma" charset="0"/>
                <a:ea typeface="ＭＳ Ｐゴシック" charset="0"/>
                <a:cs typeface="ＭＳ Ｐゴシック" charset="0"/>
              </a:rPr>
              <a:t>гүйцэлдлээ</a:t>
            </a:r>
            <a:r>
              <a:rPr lang="en-US" altLang="ja-JP" dirty="0" smtClean="0">
                <a:effectLst>
                  <a:outerShdw blurRad="38100" dist="38100" dir="2700000" algn="tl">
                    <a:srgbClr val="FFFFFF"/>
                  </a:outerShdw>
                </a:effectLst>
                <a:latin typeface="Tahoma" charset="0"/>
                <a:ea typeface="ＭＳ Ｐゴシック" charset="0"/>
                <a:cs typeface="ＭＳ Ｐゴシック" charset="0"/>
              </a:rPr>
              <a:t>"</a:t>
            </a:r>
            <a:endParaRPr lang="en-US" dirty="0">
              <a:effectLst>
                <a:outerShdw blurRad="38100" dist="38100" dir="2700000" algn="tl">
                  <a:srgbClr val="FFFFFF"/>
                </a:outerShdw>
              </a:effectLst>
              <a:latin typeface="Tahoma" charset="0"/>
              <a:ea typeface="ＭＳ Ｐゴシック" charset="0"/>
              <a:cs typeface="ＭＳ Ｐゴシック" charset="0"/>
            </a:endParaRPr>
          </a:p>
        </p:txBody>
      </p:sp>
      <p:sp>
        <p:nvSpPr>
          <p:cNvPr id="22534" name="Text Box 6"/>
          <p:cNvSpPr txBox="1">
            <a:spLocks noChangeArrowheads="1"/>
          </p:cNvSpPr>
          <p:nvPr/>
        </p:nvSpPr>
        <p:spPr bwMode="auto">
          <a:xfrm rot="19930816">
            <a:off x="152400" y="1035050"/>
            <a:ext cx="5616575" cy="3046413"/>
          </a:xfrm>
          <a:prstGeom prst="rect">
            <a:avLst/>
          </a:prstGeom>
          <a:noFill/>
          <a:ln w="9525">
            <a:noFill/>
            <a:miter lim="800000"/>
            <a:headEnd/>
            <a:tailEnd/>
          </a:ln>
          <a:effectLst/>
        </p:spPr>
        <p:txBody>
          <a:bodyPr>
            <a:spAutoFit/>
          </a:bodyPr>
          <a:lstStyle/>
          <a:p>
            <a:pPr eaLnBrk="1" hangingPunct="1">
              <a:defRPr/>
            </a:pPr>
            <a:r>
              <a:rPr lang="en-US" sz="9600" b="1" dirty="0" err="1">
                <a:solidFill>
                  <a:srgbClr val="FF0000"/>
                </a:solidFill>
                <a:effectLst>
                  <a:outerShdw blurRad="50800" dist="63500" dir="2700000" algn="tl" rotWithShape="0">
                    <a:srgbClr val="000000"/>
                  </a:outerShdw>
                </a:effectLst>
                <a:latin typeface="Arial"/>
                <a:ea typeface="ＭＳ Ｐゴシック" pitchFamily="-112" charset="-128"/>
                <a:cs typeface="Arial"/>
              </a:rPr>
              <a:t>Хуулийн</a:t>
            </a:r>
            <a:r>
              <a:rPr lang="en-US" sz="9600" b="1" dirty="0">
                <a:solidFill>
                  <a:srgbClr val="FF0000"/>
                </a:solidFill>
                <a:effectLst>
                  <a:outerShdw blurRad="50800" dist="63500" dir="2700000" algn="tl" rotWithShape="0">
                    <a:srgbClr val="000000"/>
                  </a:outerShdw>
                </a:effectLst>
                <a:latin typeface="Arial"/>
                <a:ea typeface="ＭＳ Ｐゴシック" pitchFamily="-112" charset="-128"/>
                <a:cs typeface="Arial"/>
              </a:rPr>
              <a:t> </a:t>
            </a:r>
            <a:r>
              <a:rPr lang="en-US" sz="9600" b="1" dirty="0" err="1">
                <a:solidFill>
                  <a:srgbClr val="FF0000"/>
                </a:solidFill>
                <a:effectLst>
                  <a:outerShdw blurRad="50800" dist="63500" dir="2700000" algn="tl" rotWithShape="0">
                    <a:srgbClr val="000000"/>
                  </a:outerShdw>
                </a:effectLst>
                <a:latin typeface="Arial"/>
                <a:ea typeface="ＭＳ Ｐゴシック" pitchFamily="-112" charset="-128"/>
                <a:cs typeface="Arial"/>
              </a:rPr>
              <a:t>дагуу</a:t>
            </a:r>
            <a:endParaRPr lang="en-US" sz="9600" b="1" dirty="0">
              <a:solidFill>
                <a:srgbClr val="FF0000"/>
              </a:solidFill>
              <a:effectLst>
                <a:outerShdw blurRad="50800" dist="63500" dir="2700000" algn="tl" rotWithShape="0">
                  <a:srgbClr val="000000"/>
                </a:outerShdw>
              </a:effectLst>
              <a:latin typeface="Arial"/>
              <a:ea typeface="ＭＳ Ｐゴシック" pitchFamily="-112" charset="-128"/>
              <a:cs typeface="Arial"/>
            </a:endParaRPr>
          </a:p>
        </p:txBody>
      </p:sp>
      <p:sp>
        <p:nvSpPr>
          <p:cNvPr id="412677" name="Text Box 7"/>
          <p:cNvSpPr txBox="1">
            <a:spLocks noChangeArrowheads="1"/>
          </p:cNvSpPr>
          <p:nvPr/>
        </p:nvSpPr>
        <p:spPr bwMode="auto">
          <a:xfrm>
            <a:off x="5257800" y="3167063"/>
            <a:ext cx="36576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r>
              <a:rPr lang="en-US" sz="2800" b="1" u="sng">
                <a:solidFill>
                  <a:srgbClr val="FFFFFF"/>
                </a:solidFill>
                <a:latin typeface="Arial" charset="0"/>
                <a:cs typeface="Arial" charset="0"/>
              </a:rPr>
              <a:t>Шударга (3:25-26)</a:t>
            </a:r>
            <a:endParaRPr lang="en-US" sz="2800" b="1">
              <a:solidFill>
                <a:srgbClr val="FFFFFF"/>
              </a:solidFill>
              <a:latin typeface="Arial" charset="0"/>
              <a:cs typeface="Arial" charset="0"/>
            </a:endParaRPr>
          </a:p>
          <a:p>
            <a:pPr algn="r" eaLnBrk="1" hangingPunct="1"/>
            <a:r>
              <a:rPr lang="en-US" sz="2800" b="1">
                <a:solidFill>
                  <a:srgbClr val="FFFFFF"/>
                </a:solidFill>
                <a:latin typeface="Arial" charset="0"/>
                <a:cs typeface="Arial" charset="0"/>
              </a:rPr>
              <a:t>Гэм нүглийг Өөрөө устгах юмуу Гэмгүй Орлуулагчаар (Есүс Христ) солин шийтгэж буй Бурханы тэгш шударга чанар</a:t>
            </a:r>
            <a:endParaRPr lang="en-US" sz="4000">
              <a:solidFill>
                <a:srgbClr val="FFFFFF"/>
              </a:solidFill>
              <a:latin typeface="Times New Roman" charset="0"/>
            </a:endParaRPr>
          </a:p>
        </p:txBody>
      </p:sp>
      <p:sp>
        <p:nvSpPr>
          <p:cNvPr id="412678" name="Text Box 8"/>
          <p:cNvSpPr txBox="1">
            <a:spLocks noChangeArrowheads="1"/>
          </p:cNvSpPr>
          <p:nvPr/>
        </p:nvSpPr>
        <p:spPr bwMode="auto">
          <a:xfrm>
            <a:off x="5083175" y="76200"/>
            <a:ext cx="38322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r>
              <a:rPr lang="en-US" sz="2800" b="1" u="sng">
                <a:solidFill>
                  <a:srgbClr val="FFFFFF"/>
                </a:solidFill>
                <a:latin typeface="Arial" charset="0"/>
                <a:cs typeface="Arial" charset="0"/>
              </a:rPr>
              <a:t>Зөвтгөл (3:24)</a:t>
            </a:r>
            <a:endParaRPr lang="en-US" sz="2800" b="1">
              <a:solidFill>
                <a:srgbClr val="FFFFFF"/>
              </a:solidFill>
              <a:latin typeface="Arial" charset="0"/>
              <a:cs typeface="Arial" charset="0"/>
            </a:endParaRPr>
          </a:p>
          <a:p>
            <a:pPr algn="r" eaLnBrk="1" hangingPunct="1"/>
            <a:r>
              <a:rPr lang="en-US" sz="2800" b="1">
                <a:solidFill>
                  <a:srgbClr val="FFFFFF"/>
                </a:solidFill>
                <a:latin typeface="Arial" charset="0"/>
                <a:cs typeface="Arial" charset="0"/>
              </a:rPr>
              <a:t>Биднийг Өөртэйгөө эвлэрүүлэхээр бидний нүглийг “</a:t>
            </a:r>
            <a:r>
              <a:rPr lang="en-US" altLang="ja-JP" sz="2800" b="1">
                <a:solidFill>
                  <a:srgbClr val="FFFFFF"/>
                </a:solidFill>
                <a:latin typeface="Arial" charset="0"/>
                <a:cs typeface="Arial" charset="0"/>
              </a:rPr>
              <a:t>буруугүй</a:t>
            </a:r>
            <a:r>
              <a:rPr lang="en-US" sz="2800" b="1">
                <a:solidFill>
                  <a:srgbClr val="FFFFFF"/>
                </a:solidFill>
                <a:latin typeface="Arial" charset="0"/>
                <a:cs typeface="Arial" charset="0"/>
              </a:rPr>
              <a:t>”</a:t>
            </a:r>
            <a:r>
              <a:rPr lang="en-US" altLang="ja-JP" sz="2800" b="1">
                <a:solidFill>
                  <a:srgbClr val="FFFFFF"/>
                </a:solidFill>
                <a:latin typeface="Arial" charset="0"/>
                <a:cs typeface="Arial" charset="0"/>
              </a:rPr>
              <a:t> гэж зарлаж буй Бурханы үйлдэл</a:t>
            </a:r>
            <a:endParaRPr lang="en-US" sz="2800" b="1">
              <a:solidFill>
                <a:srgbClr val="FFFFFF"/>
              </a:solidFill>
              <a:latin typeface="Arial" charset="0"/>
              <a:cs typeface="Arial" charset="0"/>
            </a:endParaRPr>
          </a:p>
        </p:txBody>
      </p:sp>
      <p:sp>
        <p:nvSpPr>
          <p:cNvPr id="22538" name="Rectangle 10" descr="Cork"/>
          <p:cNvSpPr>
            <a:spLocks noChangeArrowheads="1"/>
          </p:cNvSpPr>
          <p:nvPr/>
        </p:nvSpPr>
        <p:spPr bwMode="auto">
          <a:xfrm rot="19758282">
            <a:off x="1946275" y="3790950"/>
            <a:ext cx="3544888" cy="2819400"/>
          </a:xfrm>
          <a:prstGeom prst="rect">
            <a:avLst/>
          </a:prstGeom>
          <a:noFill/>
          <a:ln w="9525">
            <a:noFill/>
            <a:miter lim="800000"/>
            <a:headEnd/>
            <a:tailEnd/>
          </a:ln>
          <a:effectLst/>
        </p:spPr>
        <p:txBody>
          <a:bodyPr/>
          <a:lstStyle/>
          <a:p>
            <a:pPr marL="342900" indent="-342900" algn="ctr" eaLnBrk="1" hangingPunct="1">
              <a:spcBef>
                <a:spcPct val="20000"/>
              </a:spcBef>
              <a:buClr>
                <a:srgbClr val="FFCC66"/>
              </a:buClr>
              <a:buSzPct val="80000"/>
              <a:buFont typeface="Wingdings" charset="0"/>
              <a:buNone/>
              <a:defRPr/>
            </a:pPr>
            <a:r>
              <a:rPr lang="en-US" sz="6600" b="1" dirty="0" err="1">
                <a:solidFill>
                  <a:srgbClr val="FF0000"/>
                </a:solidFill>
                <a:effectLst>
                  <a:outerShdw blurRad="50800" dist="63500" dir="2700000" algn="tl" rotWithShape="0">
                    <a:srgbClr val="000000"/>
                  </a:outerShdw>
                </a:effectLst>
                <a:latin typeface="Arial"/>
                <a:ea typeface="ＭＳ Ｐゴシック" pitchFamily="-112" charset="-128"/>
                <a:cs typeface="Arial"/>
              </a:rPr>
              <a:t>Бүрэн</a:t>
            </a:r>
            <a:r>
              <a:rPr lang="en-US" sz="6600" b="1" dirty="0">
                <a:solidFill>
                  <a:srgbClr val="FF0000"/>
                </a:solidFill>
                <a:effectLst>
                  <a:outerShdw blurRad="50800" dist="63500" dir="2700000" algn="tl" rotWithShape="0">
                    <a:srgbClr val="000000"/>
                  </a:outerShdw>
                </a:effectLst>
                <a:latin typeface="Arial"/>
                <a:ea typeface="ＭＳ Ｐゴシック" pitchFamily="-112" charset="-128"/>
                <a:cs typeface="Arial"/>
              </a:rPr>
              <a:t> </a:t>
            </a:r>
            <a:r>
              <a:rPr lang="en-US" sz="6600" b="1" dirty="0" err="1">
                <a:solidFill>
                  <a:srgbClr val="FF0000"/>
                </a:solidFill>
                <a:effectLst>
                  <a:outerShdw blurRad="50800" dist="63500" dir="2700000" algn="tl" rotWithShape="0">
                    <a:srgbClr val="000000"/>
                  </a:outerShdw>
                </a:effectLst>
                <a:latin typeface="Arial"/>
                <a:ea typeface="ＭＳ Ｐゴシック" pitchFamily="-112" charset="-128"/>
                <a:cs typeface="Arial"/>
              </a:rPr>
              <a:t>төлөгд-сөн</a:t>
            </a:r>
            <a:endParaRPr lang="en-US" sz="6600" b="1" dirty="0">
              <a:solidFill>
                <a:srgbClr val="FF0000"/>
              </a:solidFill>
              <a:effectLst>
                <a:outerShdw blurRad="50800" dist="63500" dir="2700000" algn="tl" rotWithShape="0">
                  <a:srgbClr val="000000"/>
                </a:outerShdw>
              </a:effectLst>
              <a:latin typeface="Arial"/>
              <a:ea typeface="ＭＳ Ｐゴシック" pitchFamily="-112" charset="-128"/>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2533"/>
                                        </p:tgtEl>
                                        <p:attrNameLst>
                                          <p:attrName>style.visibility</p:attrName>
                                        </p:attrNameLst>
                                      </p:cBhvr>
                                      <p:to>
                                        <p:strVal val="visible"/>
                                      </p:to>
                                    </p:set>
                                    <p:animEffect transition="in" filter="dissolve">
                                      <p:cBhvr>
                                        <p:cTn id="7" dur="500"/>
                                        <p:tgtEl>
                                          <p:spTgt spid="22533"/>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2534"/>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225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autoUpdateAnimBg="0"/>
      <p:bldP spid="22534" grpId="0" autoUpdateAnimBg="0"/>
      <p:bldP spid="22538" grpId="0" build="p" autoUpdateAnimBg="0" advAuto="300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1828800" y="1768475"/>
            <a:ext cx="5486400" cy="1736725"/>
          </a:xfrm>
        </p:spPr>
        <p:txBody>
          <a:bodyPr/>
          <a:lstStyle/>
          <a:p>
            <a:pPr eaLnBrk="1" hangingPunct="1">
              <a:defRPr/>
            </a:pPr>
            <a:r>
              <a:rPr lang="en-US" dirty="0" err="1" smtClean="0">
                <a:latin typeface="Tahoma" charset="0"/>
                <a:ea typeface="ＭＳ Ｐゴシック" charset="0"/>
                <a:cs typeface="ＭＳ Ｐゴシック" charset="0"/>
              </a:rPr>
              <a:t>Миний</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гэмийн</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төлөө</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Тэр</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шархалсан</a:t>
            </a:r>
            <a:endParaRPr lang="en-US" dirty="0">
              <a:latin typeface="Tahoma" charset="0"/>
              <a:ea typeface="ＭＳ Ｐゴシック" charset="0"/>
              <a:cs typeface="ＭＳ Ｐゴシック" charset="0"/>
            </a:endParaRPr>
          </a:p>
        </p:txBody>
      </p:sp>
      <p:pic>
        <p:nvPicPr>
          <p:cNvPr id="414722" name="Picture 4" descr="Lord's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0"/>
            <a:ext cx="6719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4723" name="TextBox 1"/>
          <p:cNvSpPr txBox="1">
            <a:spLocks noChangeArrowheads="1"/>
          </p:cNvSpPr>
          <p:nvPr/>
        </p:nvSpPr>
        <p:spPr bwMode="auto">
          <a:xfrm>
            <a:off x="3708400" y="1901825"/>
            <a:ext cx="4392613" cy="1814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2800"/>
              <a:t>Миний гэмийн төлөө Тэр шархалсан… </a:t>
            </a:r>
          </a:p>
          <a:p>
            <a:pPr algn="ctr"/>
            <a:r>
              <a:rPr lang="en-US" sz="2800"/>
              <a:t>Түүний шархаар би эдгээгдсэн</a:t>
            </a:r>
          </a:p>
        </p:txBody>
      </p:sp>
    </p:spTree>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The Lord</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Supper</a:t>
            </a:r>
          </a:p>
        </p:txBody>
      </p:sp>
      <p:pic>
        <p:nvPicPr>
          <p:cNvPr id="416771" name="Picture 1" descr="communion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144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2" descr="pw_communion_bkgrnd2-6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b="1" dirty="0" err="1" smtClean="0">
                <a:solidFill>
                  <a:schemeClr val="bg1"/>
                </a:solidFill>
                <a:latin typeface="Arial" charset="0"/>
                <a:ea typeface="ＭＳ Ｐゴシック" charset="0"/>
                <a:cs typeface="ＭＳ Ｐゴシック" charset="0"/>
              </a:rPr>
              <a:t>Нэгдэл</a:t>
            </a:r>
            <a:endParaRPr lang="en-US" dirty="0">
              <a:solidFill>
                <a:schemeClr val="bg1"/>
              </a:solidFill>
              <a:latin typeface="Arial" charset="0"/>
              <a:ea typeface="ＭＳ Ｐゴシック" charset="0"/>
              <a:cs typeface="ＭＳ Ｐゴシック" charset="0"/>
            </a:endParaRPr>
          </a:p>
        </p:txBody>
      </p:sp>
      <p:sp>
        <p:nvSpPr>
          <p:cNvPr id="57349" name="Rectangle 5"/>
          <p:cNvSpPr>
            <a:spLocks noChangeArrowheads="1"/>
          </p:cNvSpPr>
          <p:nvPr/>
        </p:nvSpPr>
        <p:spPr bwMode="auto">
          <a:xfrm>
            <a:off x="5257800" y="2852738"/>
            <a:ext cx="3276600" cy="2544762"/>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algn="r" eaLnBrk="1" hangingPunct="1">
              <a:spcBef>
                <a:spcPct val="20000"/>
              </a:spcBef>
              <a:defRPr/>
            </a:pPr>
            <a:r>
              <a:rPr lang="en-US" sz="3200" b="1" i="1" dirty="0" err="1">
                <a:solidFill>
                  <a:srgbClr val="FFFFFF"/>
                </a:solidFill>
                <a:latin typeface="Arial" pitchFamily="-112" charset="0"/>
                <a:ea typeface="ＭＳ Ｐゴシック" pitchFamily="-112" charset="-128"/>
                <a:cs typeface="ＭＳ Ｐゴシック" pitchFamily="-112" charset="-128"/>
              </a:rPr>
              <a:t>Христийг</a:t>
            </a:r>
            <a:r>
              <a:rPr lang="en-US" sz="3200" b="1" i="1" dirty="0">
                <a:solidFill>
                  <a:srgbClr val="FFFFFF"/>
                </a:solidFill>
                <a:latin typeface="Arial" pitchFamily="-112" charset="0"/>
                <a:ea typeface="ＭＳ Ｐゴシック" pitchFamily="-112" charset="-128"/>
                <a:cs typeface="ＭＳ Ｐゴシック" pitchFamily="-112" charset="-128"/>
              </a:rPr>
              <a:t> </a:t>
            </a:r>
            <a:r>
              <a:rPr lang="en-US" sz="3200" b="1" i="1" dirty="0" err="1">
                <a:solidFill>
                  <a:srgbClr val="FFFFFF"/>
                </a:solidFill>
                <a:latin typeface="Arial" pitchFamily="-112" charset="0"/>
                <a:ea typeface="ＭＳ Ｐゴシック" pitchFamily="-112" charset="-128"/>
                <a:cs typeface="ＭＳ Ｐゴシック" pitchFamily="-112" charset="-128"/>
              </a:rPr>
              <a:t>Аврагч</a:t>
            </a:r>
            <a:r>
              <a:rPr lang="en-US" sz="3200" b="1" i="1" dirty="0">
                <a:solidFill>
                  <a:srgbClr val="FFFFFF"/>
                </a:solidFill>
                <a:latin typeface="Arial" pitchFamily="-112" charset="0"/>
                <a:ea typeface="ＭＳ Ｐゴシック" pitchFamily="-112" charset="-128"/>
                <a:cs typeface="ＭＳ Ｐゴシック" pitchFamily="-112" charset="-128"/>
              </a:rPr>
              <a:t> </a:t>
            </a:r>
            <a:r>
              <a:rPr lang="en-US" sz="3200" b="1" i="1" dirty="0" err="1">
                <a:solidFill>
                  <a:srgbClr val="FFFFFF"/>
                </a:solidFill>
                <a:latin typeface="Arial" pitchFamily="-112" charset="0"/>
                <a:ea typeface="ＭＳ Ｐゴシック" pitchFamily="-112" charset="-128"/>
                <a:cs typeface="ＭＳ Ｐゴシック" pitchFamily="-112" charset="-128"/>
              </a:rPr>
              <a:t>гэж</a:t>
            </a:r>
            <a:r>
              <a:rPr lang="en-US" sz="3200" b="1" i="1" dirty="0">
                <a:solidFill>
                  <a:srgbClr val="FFFFFF"/>
                </a:solidFill>
                <a:latin typeface="Arial" pitchFamily="-112" charset="0"/>
                <a:ea typeface="ＭＳ Ｐゴシック" pitchFamily="-112" charset="-128"/>
                <a:cs typeface="ＭＳ Ｐゴシック" pitchFamily="-112" charset="-128"/>
              </a:rPr>
              <a:t> </a:t>
            </a:r>
            <a:r>
              <a:rPr lang="en-US" sz="3200" b="1" i="1" dirty="0" err="1">
                <a:solidFill>
                  <a:srgbClr val="FFFFFF"/>
                </a:solidFill>
                <a:latin typeface="Arial" pitchFamily="-112" charset="0"/>
                <a:ea typeface="ＭＳ Ｐゴシック" pitchFamily="-112" charset="-128"/>
                <a:cs typeface="ＭＳ Ｐゴシック" pitchFamily="-112" charset="-128"/>
              </a:rPr>
              <a:t>найдсан</a:t>
            </a:r>
            <a:r>
              <a:rPr lang="en-US" sz="3200" b="1" i="1" dirty="0">
                <a:solidFill>
                  <a:srgbClr val="FFFFFF"/>
                </a:solidFill>
                <a:latin typeface="Arial" pitchFamily="-112" charset="0"/>
                <a:ea typeface="ＭＳ Ｐゴシック" pitchFamily="-112" charset="-128"/>
                <a:cs typeface="ＭＳ Ｐゴシック" pitchFamily="-112" charset="-128"/>
              </a:rPr>
              <a:t> </a:t>
            </a:r>
            <a:r>
              <a:rPr lang="en-US" sz="3200" b="1" i="1" dirty="0" err="1">
                <a:solidFill>
                  <a:srgbClr val="FFFFFF"/>
                </a:solidFill>
                <a:latin typeface="Arial" pitchFamily="-112" charset="0"/>
                <a:ea typeface="ＭＳ Ｐゴシック" pitchFamily="-112" charset="-128"/>
                <a:cs typeface="ＭＳ Ｐゴシック" pitchFamily="-112" charset="-128"/>
              </a:rPr>
              <a:t>хүн</a:t>
            </a:r>
            <a:r>
              <a:rPr lang="en-US" sz="3200" b="1" i="1" dirty="0">
                <a:solidFill>
                  <a:srgbClr val="FFFFFF"/>
                </a:solidFill>
                <a:latin typeface="Arial" pitchFamily="-112" charset="0"/>
                <a:ea typeface="ＭＳ Ｐゴシック" pitchFamily="-112" charset="-128"/>
                <a:cs typeface="ＭＳ Ｐゴシック" pitchFamily="-112" charset="-128"/>
              </a:rPr>
              <a:t> </a:t>
            </a:r>
            <a:r>
              <a:rPr lang="en-US" sz="3200" b="1" i="1" dirty="0" err="1">
                <a:solidFill>
                  <a:srgbClr val="FFFFFF"/>
                </a:solidFill>
                <a:latin typeface="Arial" pitchFamily="-112" charset="0"/>
                <a:ea typeface="ＭＳ Ｐゴシック" pitchFamily="-112" charset="-128"/>
                <a:cs typeface="ＭＳ Ｐゴシック" pitchFamily="-112" charset="-128"/>
              </a:rPr>
              <a:t>бүхэнд</a:t>
            </a:r>
            <a:r>
              <a:rPr lang="en-US" sz="3200" b="1" i="1" dirty="0">
                <a:solidFill>
                  <a:srgbClr val="FFFFFF"/>
                </a:solidFill>
                <a:latin typeface="Arial" pitchFamily="-112" charset="0"/>
                <a:ea typeface="ＭＳ Ｐゴシック" pitchFamily="-112" charset="-128"/>
                <a:cs typeface="ＭＳ Ｐゴシック" pitchFamily="-112" charset="-128"/>
              </a:rPr>
              <a:t> </a:t>
            </a:r>
            <a:r>
              <a:rPr lang="en-US" sz="3200" b="1" i="1" dirty="0" err="1">
                <a:solidFill>
                  <a:srgbClr val="FFFFFF"/>
                </a:solidFill>
                <a:latin typeface="Arial" pitchFamily="-112" charset="0"/>
                <a:ea typeface="ＭＳ Ｐゴシック" pitchFamily="-112" charset="-128"/>
                <a:cs typeface="ＭＳ Ｐゴシック" pitchFamily="-112" charset="-128"/>
              </a:rPr>
              <a:t>Эзэний</a:t>
            </a:r>
            <a:r>
              <a:rPr lang="en-US" sz="3200" b="1" i="1" dirty="0">
                <a:solidFill>
                  <a:srgbClr val="FFFFFF"/>
                </a:solidFill>
                <a:latin typeface="Arial" pitchFamily="-112" charset="0"/>
                <a:ea typeface="ＭＳ Ｐゴシック" pitchFamily="-112" charset="-128"/>
                <a:cs typeface="ＭＳ Ｐゴシック" pitchFamily="-112" charset="-128"/>
              </a:rPr>
              <a:t> </a:t>
            </a:r>
            <a:r>
              <a:rPr lang="en-US" sz="3200" b="1" i="1" dirty="0" err="1">
                <a:solidFill>
                  <a:srgbClr val="FFFFFF"/>
                </a:solidFill>
                <a:latin typeface="Arial" pitchFamily="-112" charset="0"/>
                <a:ea typeface="ＭＳ Ｐゴシック" pitchFamily="-112" charset="-128"/>
                <a:cs typeface="ＭＳ Ｐゴシック" pitchFamily="-112" charset="-128"/>
              </a:rPr>
              <a:t>ширээнд</a:t>
            </a:r>
            <a:r>
              <a:rPr lang="en-US" sz="3200" b="1" i="1" dirty="0">
                <a:solidFill>
                  <a:srgbClr val="FFFFFF"/>
                </a:solidFill>
                <a:latin typeface="Arial" pitchFamily="-112" charset="0"/>
                <a:ea typeface="ＭＳ Ｐゴシック" pitchFamily="-112" charset="-128"/>
                <a:cs typeface="ＭＳ Ｐゴシック" pitchFamily="-112" charset="-128"/>
              </a:rPr>
              <a:t> </a:t>
            </a:r>
            <a:r>
              <a:rPr lang="en-US" sz="3200" b="1" i="1" dirty="0" err="1">
                <a:solidFill>
                  <a:srgbClr val="FFFFFF"/>
                </a:solidFill>
                <a:latin typeface="Arial" pitchFamily="-112" charset="0"/>
                <a:ea typeface="ＭＳ Ｐゴシック" pitchFamily="-112" charset="-128"/>
                <a:cs typeface="ＭＳ Ｐゴシック" pitchFamily="-112" charset="-128"/>
              </a:rPr>
              <a:t>өнөөдөр</a:t>
            </a:r>
            <a:r>
              <a:rPr lang="en-US" sz="3200" b="1" i="1" dirty="0">
                <a:solidFill>
                  <a:srgbClr val="FFFFFF"/>
                </a:solidFill>
                <a:latin typeface="Arial" pitchFamily="-112" charset="0"/>
                <a:ea typeface="ＭＳ Ｐゴシック" pitchFamily="-112" charset="-128"/>
                <a:cs typeface="ＭＳ Ｐゴシック" pitchFamily="-112" charset="-128"/>
              </a:rPr>
              <a:t> </a:t>
            </a:r>
            <a:r>
              <a:rPr lang="en-US" sz="3200" b="1" i="1" dirty="0" err="1">
                <a:solidFill>
                  <a:srgbClr val="FFFFFF"/>
                </a:solidFill>
                <a:latin typeface="Arial" pitchFamily="-112" charset="0"/>
                <a:ea typeface="ＭＳ Ｐゴシック" pitchFamily="-112" charset="-128"/>
                <a:cs typeface="ＭＳ Ｐゴシック" pitchFamily="-112" charset="-128"/>
              </a:rPr>
              <a:t>ирж</a:t>
            </a:r>
            <a:r>
              <a:rPr lang="en-US" sz="3200" b="1" i="1" dirty="0">
                <a:solidFill>
                  <a:srgbClr val="FFFFFF"/>
                </a:solidFill>
                <a:latin typeface="Arial" pitchFamily="-112" charset="0"/>
                <a:ea typeface="ＭＳ Ｐゴシック" pitchFamily="-112" charset="-128"/>
                <a:cs typeface="ＭＳ Ｐゴシック" pitchFamily="-112" charset="-128"/>
              </a:rPr>
              <a:t> </a:t>
            </a:r>
            <a:r>
              <a:rPr lang="en-US" sz="3200" b="1" i="1" dirty="0" err="1">
                <a:solidFill>
                  <a:srgbClr val="FFFFFF"/>
                </a:solidFill>
                <a:latin typeface="Arial" pitchFamily="-112" charset="0"/>
                <a:ea typeface="ＭＳ Ｐゴシック" pitchFamily="-112" charset="-128"/>
                <a:cs typeface="ＭＳ Ｐゴシック" pitchFamily="-112" charset="-128"/>
              </a:rPr>
              <a:t>болно</a:t>
            </a:r>
            <a:endParaRPr lang="en-US" sz="3200" b="1" i="1" dirty="0">
              <a:solidFill>
                <a:srgbClr val="FFFFFF"/>
              </a:solidFill>
              <a:latin typeface="Arial"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3"/>
          <p:cNvSpPr>
            <a:spLocks noChangeArrowheads="1"/>
          </p:cNvSpPr>
          <p:nvPr/>
        </p:nvSpPr>
        <p:spPr bwMode="auto">
          <a:xfrm>
            <a:off x="6156325" y="0"/>
            <a:ext cx="2987675" cy="6858000"/>
          </a:xfrm>
          <a:prstGeom prst="rect">
            <a:avLst/>
          </a:prstGeom>
          <a:solidFill>
            <a:srgbClr val="660066"/>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20866" name="Text Box 4"/>
          <p:cNvSpPr txBox="1">
            <a:spLocks noChangeArrowheads="1"/>
          </p:cNvSpPr>
          <p:nvPr/>
        </p:nvSpPr>
        <p:spPr bwMode="auto">
          <a:xfrm>
            <a:off x="6300788" y="836613"/>
            <a:ext cx="266382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3200">
                <a:solidFill>
                  <a:schemeClr val="bg1"/>
                </a:solidFill>
                <a:latin typeface="Franklin Gothic Demi" charset="0"/>
              </a:rPr>
              <a:t>Бүх итгэгчид итгэлийн гэр бүлийнхэнтэй хамт Эзэний зоог хуваалцахаар уригдсан</a:t>
            </a:r>
          </a:p>
        </p:txBody>
      </p:sp>
      <p:sp>
        <p:nvSpPr>
          <p:cNvPr id="420867" name="Rectangle 5"/>
          <p:cNvSpPr>
            <a:spLocks noGrp="1" noChangeArrowheads="1"/>
          </p:cNvSpPr>
          <p:nvPr>
            <p:ph type="ctrTitle"/>
          </p:nvPr>
        </p:nvSpPr>
        <p:spPr>
          <a:xfrm>
            <a:off x="0" y="5410200"/>
            <a:ext cx="7772400" cy="1143000"/>
          </a:xfrm>
        </p:spPr>
        <p:txBody>
          <a:bodyPr/>
          <a:lstStyle/>
          <a:p>
            <a:pPr eaLnBrk="1" hangingPunct="1"/>
            <a:r>
              <a:rPr lang="en-US">
                <a:solidFill>
                  <a:schemeClr val="bg1"/>
                </a:solidFill>
                <a:latin typeface="Arial" charset="0"/>
                <a:ea typeface="ＭＳ Ｐゴシック" charset="0"/>
                <a:cs typeface="ＭＳ Ｐゴシック" charset="0"/>
              </a:rPr>
              <a:t>Holy Communion</a:t>
            </a:r>
          </a:p>
        </p:txBody>
      </p:sp>
      <p:pic>
        <p:nvPicPr>
          <p:cNvPr id="420868" name="Picture 1" descr="commun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56261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The Body.  The Blood.</a:t>
            </a:r>
          </a:p>
        </p:txBody>
      </p:sp>
      <p:pic>
        <p:nvPicPr>
          <p:cNvPr id="422914" name="Picture 3" descr="Body-Bloo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915" name="TextBox 1"/>
          <p:cNvSpPr txBox="1">
            <a:spLocks noChangeArrowheads="1"/>
          </p:cNvSpPr>
          <p:nvPr/>
        </p:nvSpPr>
        <p:spPr bwMode="auto">
          <a:xfrm>
            <a:off x="1403350" y="4946650"/>
            <a:ext cx="6121400" cy="1938338"/>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6000">
                <a:solidFill>
                  <a:srgbClr val="FFFFFF"/>
                </a:solidFill>
              </a:rPr>
              <a:t>БИЕ…</a:t>
            </a:r>
          </a:p>
          <a:p>
            <a:r>
              <a:rPr lang="en-US" sz="6000">
                <a:solidFill>
                  <a:srgbClr val="FFFFFF"/>
                </a:solidFill>
              </a:rPr>
              <a:t>              …ЦУС</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685800" y="609600"/>
            <a:ext cx="7239000" cy="1143000"/>
          </a:xfrm>
        </p:spPr>
        <p:txBody>
          <a:bodyPr/>
          <a:lstStyle/>
          <a:p>
            <a:pPr eaLnBrk="1" hangingPunct="1">
              <a:defRPr/>
            </a:pPr>
            <a:r>
              <a:rPr lang="en-US" dirty="0" err="1" smtClean="0"/>
              <a:t>Матай</a:t>
            </a:r>
            <a:r>
              <a:rPr lang="en-US" dirty="0" smtClean="0"/>
              <a:t> 5:23-24</a:t>
            </a:r>
          </a:p>
        </p:txBody>
      </p:sp>
      <p:sp>
        <p:nvSpPr>
          <p:cNvPr id="134146" name="Rectangle 4"/>
          <p:cNvSpPr>
            <a:spLocks noChangeArrowheads="1"/>
          </p:cNvSpPr>
          <p:nvPr/>
        </p:nvSpPr>
        <p:spPr bwMode="auto">
          <a:xfrm>
            <a:off x="2133600" y="2133600"/>
            <a:ext cx="7010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20000"/>
              </a:spcBef>
            </a:pPr>
            <a:r>
              <a:rPr lang="en-US" sz="3200" b="1">
                <a:solidFill>
                  <a:srgbClr val="000000"/>
                </a:solidFill>
                <a:latin typeface="Trebuchet MS" charset="0"/>
              </a:rPr>
              <a:t>»</a:t>
            </a:r>
            <a:r>
              <a:rPr lang="ru-RU" sz="3200" b="1">
                <a:solidFill>
                  <a:srgbClr val="000000"/>
                </a:solidFill>
                <a:latin typeface="Trebuchet MS" charset="0"/>
              </a:rPr>
              <a:t>Иймээс, хэрэв чи </a:t>
            </a:r>
          </a:p>
          <a:p>
            <a:pPr eaLnBrk="1" hangingPunct="1">
              <a:lnSpc>
                <a:spcPct val="90000"/>
              </a:lnSpc>
              <a:spcBef>
                <a:spcPct val="20000"/>
              </a:spcBef>
            </a:pPr>
            <a:r>
              <a:rPr lang="ru-RU" sz="3200" b="1">
                <a:solidFill>
                  <a:srgbClr val="000000"/>
                </a:solidFill>
                <a:latin typeface="Trebuchet MS" charset="0"/>
              </a:rPr>
              <a:t>тахилын ширээнд өргөл өргөх гэж байхдаа чиний эсрэг ямар нэг юм ах дүүд чинь байгааг санавал, өргөлөө тахилын ширээний өмнө орхиод замаараа буц. Эхлээд ах дүүтэйгээ эвлэр, дараа нь ирж өргөлөө өргө.</a:t>
            </a:r>
            <a:r>
              <a:rPr lang="en-US" sz="3200" b="1">
                <a:solidFill>
                  <a:srgbClr val="000000"/>
                </a:solidFill>
                <a:latin typeface="Trebuchet MS" charset="0"/>
              </a:rPr>
              <a:t> </a:t>
            </a:r>
            <a:r>
              <a:rPr lang="en-US" altLang="ja-JP" sz="3200" b="1">
                <a:solidFill>
                  <a:srgbClr val="000000"/>
                </a:solidFill>
                <a:latin typeface="Trebuchet MS" charset="0"/>
              </a:rPr>
              <a:t>"</a:t>
            </a:r>
            <a:endParaRPr lang="en-US" sz="3200" b="1">
              <a:solidFill>
                <a:srgbClr val="000000"/>
              </a:solidFill>
              <a:latin typeface="Trebuchet MS" charset="0"/>
            </a:endParaRPr>
          </a:p>
        </p:txBody>
      </p:sp>
      <p:sp>
        <p:nvSpPr>
          <p:cNvPr id="892934" name="Oval 6"/>
          <p:cNvSpPr>
            <a:spLocks noChangeArrowheads="1"/>
          </p:cNvSpPr>
          <p:nvPr/>
        </p:nvSpPr>
        <p:spPr bwMode="auto">
          <a:xfrm>
            <a:off x="1979613" y="2565400"/>
            <a:ext cx="3951287" cy="9144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a:solidFill>
                <a:srgbClr val="000000"/>
              </a:solidFill>
            </a:endParaRPr>
          </a:p>
        </p:txBody>
      </p:sp>
      <p:sp>
        <p:nvSpPr>
          <p:cNvPr id="892935" name="Text Box 7"/>
          <p:cNvSpPr txBox="1">
            <a:spLocks noChangeArrowheads="1"/>
          </p:cNvSpPr>
          <p:nvPr/>
        </p:nvSpPr>
        <p:spPr bwMode="auto">
          <a:xfrm>
            <a:off x="5867400" y="1341438"/>
            <a:ext cx="954088" cy="1724025"/>
          </a:xfrm>
          <a:prstGeom prst="rect">
            <a:avLst/>
          </a:prstGeom>
          <a:noFill/>
          <a:ln>
            <a:noFill/>
          </a:ln>
          <a:effectLst/>
          <a:extLst/>
        </p:spPr>
        <p:txBody>
          <a:bodyPr wrap="none">
            <a:spAutoFit/>
          </a:bodyPr>
          <a:lstStyle/>
          <a:p>
            <a:pPr>
              <a:defRPr/>
            </a:pPr>
            <a:r>
              <a:rPr lang="en-US" sz="10600" b="1" dirty="0">
                <a:solidFill>
                  <a:srgbClr val="FF0000"/>
                </a:solidFill>
                <a:latin typeface="Tahoma" charset="-52"/>
                <a:ea typeface="+mn-ea"/>
                <a:cs typeface="+mn-cs"/>
              </a:rPr>
              <a:t>?</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2934"/>
                                        </p:tgtEl>
                                        <p:attrNameLst>
                                          <p:attrName>style.visibility</p:attrName>
                                        </p:attrNameLst>
                                      </p:cBhvr>
                                      <p:to>
                                        <p:strVal val="visible"/>
                                      </p:to>
                                    </p:set>
                                    <p:animEffect transition="in" filter="wipe(left)">
                                      <p:cBhvr>
                                        <p:cTn id="7" dur="500"/>
                                        <p:tgtEl>
                                          <p:spTgt spid="89293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92935">
                                            <p:txEl>
                                              <p:pRg st="0" end="0"/>
                                            </p:txEl>
                                          </p:spTgt>
                                        </p:tgtEl>
                                        <p:attrNameLst>
                                          <p:attrName>style.visibility</p:attrName>
                                        </p:attrNameLst>
                                      </p:cBhvr>
                                      <p:to>
                                        <p:strVal val="visible"/>
                                      </p:to>
                                    </p:set>
                                    <p:animEffect transition="in" filter="wipe(left)">
                                      <p:cBhvr>
                                        <p:cTn id="11" dur="500"/>
                                        <p:tgtEl>
                                          <p:spTgt spid="8929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4" grpId="0" animBg="1"/>
      <p:bldP spid="892935" grpId="0" build="p"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Body-Bloo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title" idx="4294967295"/>
          </p:nvPr>
        </p:nvSpPr>
        <p:spPr>
          <a:xfrm>
            <a:off x="2133600" y="2514600"/>
            <a:ext cx="3505200" cy="838200"/>
          </a:xfrm>
          <a:extLst/>
        </p:spPr>
        <p:txBody>
          <a:bodyPr/>
          <a:lstStyle/>
          <a:p>
            <a:pPr eaLnBrk="1" hangingPunct="1">
              <a:defRPr/>
            </a:pPr>
            <a:r>
              <a:rPr lang="en-US" dirty="0" err="1" smtClean="0">
                <a:solidFill>
                  <a:schemeClr val="bg1"/>
                </a:solidFill>
                <a:effectLst>
                  <a:glow rad="127000">
                    <a:schemeClr val="tx1">
                      <a:alpha val="96000"/>
                    </a:schemeClr>
                  </a:glow>
                </a:effectLst>
                <a:latin typeface="Arial" charset="0"/>
                <a:ea typeface="ＭＳ Ｐゴシック" charset="0"/>
                <a:cs typeface="ＭＳ Ｐゴシック" charset="0"/>
              </a:rPr>
              <a:t>Аяга</a:t>
            </a:r>
            <a:endParaRPr lang="en-US" dirty="0">
              <a:effectLst>
                <a:glow rad="127000">
                  <a:schemeClr val="tx1">
                    <a:alpha val="96000"/>
                  </a:schemeClr>
                </a:glow>
              </a:effectLst>
              <a:latin typeface="Arial" charset="0"/>
              <a:ea typeface="ＭＳ Ｐゴシック" charset="0"/>
              <a:cs typeface="ＭＳ Ｐゴシック" charset="0"/>
            </a:endParaRPr>
          </a:p>
        </p:txBody>
      </p:sp>
      <p:sp>
        <p:nvSpPr>
          <p:cNvPr id="129028" name="Rectangle 4"/>
          <p:cNvSpPr>
            <a:spLocks noChangeArrowheads="1"/>
          </p:cNvSpPr>
          <p:nvPr/>
        </p:nvSpPr>
        <p:spPr bwMode="auto">
          <a:xfrm>
            <a:off x="2133600" y="152400"/>
            <a:ext cx="3505200" cy="838200"/>
          </a:xfrm>
          <a:prstGeom prst="rect">
            <a:avLst/>
          </a:prstGeom>
          <a:noFill/>
          <a:ln w="9525">
            <a:noFill/>
            <a:miter lim="800000"/>
            <a:headEnd/>
            <a:tailEnd/>
          </a:ln>
          <a:effectLst/>
        </p:spPr>
        <p:txBody>
          <a:bodyPr anchor="ctr"/>
          <a:lstStyle/>
          <a:p>
            <a:pPr algn="ctr" eaLnBrk="1" hangingPunct="1">
              <a:defRPr/>
            </a:pPr>
            <a:r>
              <a:rPr lang="en-US" sz="4400" dirty="0" err="1">
                <a:solidFill>
                  <a:srgbClr val="FFFFFF"/>
                </a:solidFill>
                <a:effectLst>
                  <a:glow rad="127000">
                    <a:schemeClr val="tx1">
                      <a:alpha val="96000"/>
                    </a:schemeClr>
                  </a:glow>
                </a:effectLst>
                <a:latin typeface="Arial" charset="0"/>
              </a:rPr>
              <a:t>Христ</a:t>
            </a:r>
            <a:endParaRPr lang="en-US" sz="4400" dirty="0">
              <a:solidFill>
                <a:srgbClr val="000000"/>
              </a:solidFill>
              <a:effectLst>
                <a:glow rad="127000">
                  <a:schemeClr val="tx1">
                    <a:alpha val="96000"/>
                  </a:schemeClr>
                </a:glow>
              </a:effectLst>
              <a:latin typeface="Arial" charset="0"/>
            </a:endParaRPr>
          </a:p>
        </p:txBody>
      </p:sp>
      <p:sp>
        <p:nvSpPr>
          <p:cNvPr id="129029" name="AutoShape 5"/>
          <p:cNvSpPr>
            <a:spLocks noChangeArrowheads="1"/>
          </p:cNvSpPr>
          <p:nvPr/>
        </p:nvSpPr>
        <p:spPr bwMode="auto">
          <a:xfrm rot="-5400000">
            <a:off x="2971800" y="1371600"/>
            <a:ext cx="1752600" cy="685800"/>
          </a:xfrm>
          <a:prstGeom prst="homePlate">
            <a:avLst>
              <a:gd name="adj" fmla="val 63889"/>
            </a:avLst>
          </a:prstGeom>
          <a:solidFill>
            <a:schemeClr val="accent1"/>
          </a:solidFill>
          <a:ln w="9525">
            <a:solidFill>
              <a:schemeClr val="tx1"/>
            </a:solidFill>
            <a:miter lim="800000"/>
            <a:headEnd/>
            <a:tailEnd/>
          </a:ln>
          <a:effectLst/>
        </p:spPr>
        <p:txBody>
          <a:bodyPr wrap="none" anchor="ctr"/>
          <a:lstStyle/>
          <a:p>
            <a:pPr>
              <a:defRPr/>
            </a:pPr>
            <a:endParaRPr lang="en-US" sz="2400">
              <a:solidFill>
                <a:srgbClr val="000000"/>
              </a:solidFill>
              <a:effectLst>
                <a:glow rad="127000">
                  <a:schemeClr val="tx1">
                    <a:alpha val="96000"/>
                  </a:schemeClr>
                </a:glow>
              </a:effectLst>
              <a:latin typeface="Arial" charset="0"/>
            </a:endParaRPr>
          </a:p>
        </p:txBody>
      </p:sp>
      <p:sp>
        <p:nvSpPr>
          <p:cNvPr id="129030" name="Rectangle 6"/>
          <p:cNvSpPr>
            <a:spLocks noChangeArrowheads="1"/>
          </p:cNvSpPr>
          <p:nvPr/>
        </p:nvSpPr>
        <p:spPr bwMode="auto">
          <a:xfrm>
            <a:off x="2209800" y="4572000"/>
            <a:ext cx="3505200" cy="838200"/>
          </a:xfrm>
          <a:prstGeom prst="rect">
            <a:avLst/>
          </a:prstGeom>
          <a:noFill/>
          <a:ln w="9525">
            <a:noFill/>
            <a:miter lim="800000"/>
            <a:headEnd/>
            <a:tailEnd/>
          </a:ln>
          <a:effectLst/>
        </p:spPr>
        <p:txBody>
          <a:bodyPr anchor="ctr"/>
          <a:lstStyle/>
          <a:p>
            <a:pPr algn="ctr" eaLnBrk="1" hangingPunct="1">
              <a:defRPr/>
            </a:pPr>
            <a:r>
              <a:rPr lang="en-US" sz="4400" dirty="0" err="1">
                <a:solidFill>
                  <a:srgbClr val="FFFFFF"/>
                </a:solidFill>
                <a:effectLst>
                  <a:glow rad="127000">
                    <a:schemeClr val="tx1">
                      <a:alpha val="96000"/>
                    </a:schemeClr>
                  </a:glow>
                </a:effectLst>
                <a:latin typeface="Arial" charset="0"/>
              </a:rPr>
              <a:t>Tалх</a:t>
            </a:r>
            <a:endParaRPr lang="en-US" sz="4400" dirty="0">
              <a:solidFill>
                <a:srgbClr val="000000"/>
              </a:solidFill>
              <a:effectLst>
                <a:glow rad="127000">
                  <a:schemeClr val="tx1">
                    <a:alpha val="96000"/>
                  </a:schemeClr>
                </a:glow>
              </a:effectLst>
              <a:latin typeface="Arial" charset="0"/>
            </a:endParaRPr>
          </a:p>
        </p:txBody>
      </p:sp>
      <p:sp>
        <p:nvSpPr>
          <p:cNvPr id="129031" name="Rectangle 7"/>
          <p:cNvSpPr>
            <a:spLocks noChangeArrowheads="1"/>
          </p:cNvSpPr>
          <p:nvPr/>
        </p:nvSpPr>
        <p:spPr bwMode="auto">
          <a:xfrm>
            <a:off x="7162800" y="4572000"/>
            <a:ext cx="2133600" cy="838200"/>
          </a:xfrm>
          <a:prstGeom prst="rect">
            <a:avLst/>
          </a:prstGeom>
          <a:noFill/>
          <a:ln w="9525">
            <a:noFill/>
            <a:miter lim="800000"/>
            <a:headEnd/>
            <a:tailEnd/>
          </a:ln>
          <a:effectLst/>
        </p:spPr>
        <p:txBody>
          <a:bodyPr anchor="ctr"/>
          <a:lstStyle/>
          <a:p>
            <a:pPr algn="ctr" eaLnBrk="1" hangingPunct="1">
              <a:defRPr/>
            </a:pPr>
            <a:r>
              <a:rPr lang="en-US" sz="4400" dirty="0" err="1">
                <a:solidFill>
                  <a:srgbClr val="FFFFFF"/>
                </a:solidFill>
                <a:effectLst>
                  <a:glow rad="127000">
                    <a:schemeClr val="tx1">
                      <a:alpha val="96000"/>
                    </a:schemeClr>
                  </a:glow>
                </a:effectLst>
                <a:latin typeface="Arial" charset="0"/>
              </a:rPr>
              <a:t>Бусад</a:t>
            </a:r>
            <a:endParaRPr lang="en-US" sz="4400" dirty="0">
              <a:solidFill>
                <a:srgbClr val="000000"/>
              </a:solidFill>
              <a:effectLst>
                <a:glow rad="127000">
                  <a:schemeClr val="tx1">
                    <a:alpha val="96000"/>
                  </a:schemeClr>
                </a:glow>
              </a:effectLst>
              <a:latin typeface="Arial" charset="0"/>
            </a:endParaRPr>
          </a:p>
        </p:txBody>
      </p:sp>
      <p:sp>
        <p:nvSpPr>
          <p:cNvPr id="129032" name="AutoShape 8"/>
          <p:cNvSpPr>
            <a:spLocks noChangeArrowheads="1"/>
          </p:cNvSpPr>
          <p:nvPr/>
        </p:nvSpPr>
        <p:spPr bwMode="auto">
          <a:xfrm>
            <a:off x="5562600" y="4572000"/>
            <a:ext cx="1752600" cy="685800"/>
          </a:xfrm>
          <a:prstGeom prst="homePlate">
            <a:avLst>
              <a:gd name="adj" fmla="val 63889"/>
            </a:avLst>
          </a:prstGeom>
          <a:solidFill>
            <a:schemeClr val="accent1"/>
          </a:solidFill>
          <a:ln w="9525">
            <a:solidFill>
              <a:schemeClr val="tx1"/>
            </a:solidFill>
            <a:miter lim="800000"/>
            <a:headEnd/>
            <a:tailEnd/>
          </a:ln>
          <a:effectLst/>
        </p:spPr>
        <p:txBody>
          <a:bodyPr wrap="none" anchor="ctr"/>
          <a:lstStyle/>
          <a:p>
            <a:pPr>
              <a:defRPr/>
            </a:pPr>
            <a:endParaRPr lang="en-US" sz="2400">
              <a:solidFill>
                <a:srgbClr val="000000"/>
              </a:solidFill>
              <a:effectLst>
                <a:glow rad="127000">
                  <a:schemeClr val="tx1">
                    <a:alpha val="96000"/>
                  </a:schemeClr>
                </a:glow>
              </a:effectLst>
              <a:latin typeface="Arial" charset="0"/>
            </a:endParaRPr>
          </a:p>
        </p:txBody>
      </p:sp>
      <p:sp>
        <p:nvSpPr>
          <p:cNvPr id="129033" name="Rectangle 9"/>
          <p:cNvSpPr>
            <a:spLocks noChangeArrowheads="1"/>
          </p:cNvSpPr>
          <p:nvPr/>
        </p:nvSpPr>
        <p:spPr bwMode="auto">
          <a:xfrm>
            <a:off x="5638800" y="6324600"/>
            <a:ext cx="3505200" cy="533400"/>
          </a:xfrm>
          <a:prstGeom prst="rect">
            <a:avLst/>
          </a:prstGeom>
          <a:noFill/>
          <a:ln w="9525">
            <a:noFill/>
            <a:miter lim="800000"/>
            <a:headEnd/>
            <a:tailEnd/>
          </a:ln>
          <a:effectLst/>
        </p:spPr>
        <p:txBody>
          <a:bodyPr anchor="ctr"/>
          <a:lstStyle/>
          <a:p>
            <a:pPr algn="ctr" eaLnBrk="1" hangingPunct="1">
              <a:defRPr/>
            </a:pPr>
            <a:r>
              <a:rPr lang="en-US" sz="2800" i="1" dirty="0">
                <a:solidFill>
                  <a:srgbClr val="FFFFFF"/>
                </a:solidFill>
                <a:effectLst>
                  <a:glow rad="127000">
                    <a:schemeClr val="tx1">
                      <a:alpha val="96000"/>
                    </a:schemeClr>
                  </a:glow>
                </a:effectLst>
                <a:latin typeface="Arial" charset="0"/>
              </a:rPr>
              <a:t>1Коринт 10:16</a:t>
            </a:r>
            <a:endParaRPr lang="en-US" sz="2800" i="1" dirty="0">
              <a:solidFill>
                <a:srgbClr val="000000"/>
              </a:solidFill>
              <a:effectLst>
                <a:glow rad="127000">
                  <a:schemeClr val="tx1">
                    <a:alpha val="96000"/>
                  </a:schemeClr>
                </a:glow>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9029"/>
                                        </p:tgtEl>
                                        <p:attrNameLst>
                                          <p:attrName>style.visibility</p:attrName>
                                        </p:attrNameLst>
                                      </p:cBhvr>
                                      <p:to>
                                        <p:strVal val="visible"/>
                                      </p:to>
                                    </p:set>
                                    <p:animEffect transition="in" filter="dissolve">
                                      <p:cBhvr>
                                        <p:cTn id="7" dur="500"/>
                                        <p:tgtEl>
                                          <p:spTgt spid="12902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9032"/>
                                        </p:tgtEl>
                                        <p:attrNameLst>
                                          <p:attrName>style.visibility</p:attrName>
                                        </p:attrNameLst>
                                      </p:cBhvr>
                                      <p:to>
                                        <p:strVal val="visible"/>
                                      </p:to>
                                    </p:set>
                                    <p:animEffect transition="in" filter="dissolve">
                                      <p:cBhvr>
                                        <p:cTn id="11" dur="500"/>
                                        <p:tgtEl>
                                          <p:spTgt spid="129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9" grpId="0" animBg="1"/>
      <p:bldP spid="129032"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Май, ид; энэ бол миний бие</a:t>
            </a:r>
          </a:p>
        </p:txBody>
      </p:sp>
      <p:pic>
        <p:nvPicPr>
          <p:cNvPr id="427010" name="Picture 1" descr="bw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6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Тавтай морил</a:t>
            </a:r>
          </a:p>
        </p:txBody>
      </p:sp>
      <p:pic>
        <p:nvPicPr>
          <p:cNvPr id="429058" name="Picture 1" descr="bw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6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Зарлал</a:t>
            </a:r>
          </a:p>
        </p:txBody>
      </p:sp>
      <p:pic>
        <p:nvPicPr>
          <p:cNvPr id="431106" name="Picture 1" descr="b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6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2" descr="&quot;John 3:16&quot; © Vividline I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4" name="Rectangle 3"/>
          <p:cNvSpPr>
            <a:spLocks noGrp="1" noChangeArrowheads="1"/>
          </p:cNvSpPr>
          <p:nvPr>
            <p:ph type="title"/>
          </p:nvPr>
        </p:nvSpPr>
        <p:spPr>
          <a:xfrm>
            <a:off x="0" y="4876800"/>
            <a:ext cx="9144000" cy="1143000"/>
          </a:xfrm>
          <a:solidFill>
            <a:srgbClr val="000000"/>
          </a:solidFill>
        </p:spPr>
        <p:txBody>
          <a:bodyPr/>
          <a:lstStyle/>
          <a:p>
            <a:pPr eaLnBrk="1" hangingPunct="1"/>
            <a:r>
              <a:rPr lang="en-US" sz="4800" b="1">
                <a:effectLst/>
                <a:latin typeface="Tahoma" charset="0"/>
                <a:ea typeface="ＭＳ Ｐゴシック" charset="0"/>
                <a:cs typeface="ＭＳ Ｐゴシック" charset="0"/>
              </a:rPr>
              <a:t>Бид Түүний үхлийг дурсдаг</a:t>
            </a:r>
            <a:endParaRPr lang="en-US" sz="4800">
              <a:effectLst/>
              <a:latin typeface="Tahoma" charset="0"/>
              <a:ea typeface="ＭＳ Ｐゴシック" charset="0"/>
              <a:cs typeface="ＭＳ Ｐゴシック" charset="0"/>
            </a:endParaRPr>
          </a:p>
        </p:txBody>
      </p:sp>
      <p:sp>
        <p:nvSpPr>
          <p:cNvPr id="14340" name="Rectangle 4"/>
          <p:cNvSpPr>
            <a:spLocks noChangeArrowheads="1"/>
          </p:cNvSpPr>
          <p:nvPr/>
        </p:nvSpPr>
        <p:spPr bwMode="auto">
          <a:xfrm>
            <a:off x="0" y="6096000"/>
            <a:ext cx="9144000" cy="7620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lstStyle/>
          <a:p>
            <a:pPr marL="342900" indent="-342900" algn="ctr" eaLnBrk="1" hangingPunct="1">
              <a:spcBef>
                <a:spcPct val="20000"/>
              </a:spcBef>
              <a:buClr>
                <a:srgbClr val="FFCC66"/>
              </a:buClr>
              <a:buSzPct val="80000"/>
              <a:buFont typeface="Wingdings" charset="0"/>
              <a:buNone/>
              <a:defRPr/>
            </a:pPr>
            <a:r>
              <a:rPr lang="en-US" sz="2400" b="1" i="1" dirty="0" err="1">
                <a:solidFill>
                  <a:srgbClr val="FFFFFF"/>
                </a:solidFill>
                <a:effectLst>
                  <a:outerShdw blurRad="38100" dist="38100" dir="2700000" algn="tl">
                    <a:srgbClr val="8C0000"/>
                  </a:outerShdw>
                </a:effectLst>
              </a:rPr>
              <a:t>Христийг</a:t>
            </a:r>
            <a:r>
              <a:rPr lang="en-US" sz="2400" b="1" i="1" dirty="0">
                <a:solidFill>
                  <a:srgbClr val="FFFFFF"/>
                </a:solidFill>
                <a:effectLst>
                  <a:outerShdw blurRad="38100" dist="38100" dir="2700000" algn="tl">
                    <a:srgbClr val="8C0000"/>
                  </a:outerShdw>
                </a:effectLst>
              </a:rPr>
              <a:t> </a:t>
            </a:r>
            <a:r>
              <a:rPr lang="en-US" sz="2400" b="1" i="1" dirty="0" err="1">
                <a:solidFill>
                  <a:srgbClr val="FFFFFF"/>
                </a:solidFill>
                <a:effectLst>
                  <a:outerShdw blurRad="38100" dist="38100" dir="2700000" algn="tl">
                    <a:srgbClr val="8C0000"/>
                  </a:outerShdw>
                </a:effectLst>
              </a:rPr>
              <a:t>мэддэг</a:t>
            </a:r>
            <a:r>
              <a:rPr lang="en-US" sz="2400" b="1" i="1" dirty="0">
                <a:solidFill>
                  <a:srgbClr val="FFFFFF"/>
                </a:solidFill>
                <a:effectLst>
                  <a:outerShdw blurRad="38100" dist="38100" dir="2700000" algn="tl">
                    <a:srgbClr val="8C0000"/>
                  </a:outerShdw>
                </a:effectLst>
              </a:rPr>
              <a:t> </a:t>
            </a:r>
            <a:r>
              <a:rPr lang="en-US" sz="2400" b="1" i="1" dirty="0" err="1">
                <a:solidFill>
                  <a:srgbClr val="FFFFFF"/>
                </a:solidFill>
                <a:effectLst>
                  <a:outerShdw blurRad="38100" dist="38100" dir="2700000" algn="tl">
                    <a:srgbClr val="8C0000"/>
                  </a:outerShdw>
                </a:effectLst>
              </a:rPr>
              <a:t>бүхэн</a:t>
            </a:r>
            <a:r>
              <a:rPr lang="en-US" sz="2400" b="1" i="1" dirty="0">
                <a:solidFill>
                  <a:srgbClr val="FFFFFF"/>
                </a:solidFill>
                <a:effectLst>
                  <a:outerShdw blurRad="38100" dist="38100" dir="2700000" algn="tl">
                    <a:srgbClr val="8C0000"/>
                  </a:outerShdw>
                </a:effectLst>
              </a:rPr>
              <a:t> </a:t>
            </a:r>
            <a:r>
              <a:rPr lang="en-US" sz="2400" b="1" i="1" dirty="0" err="1">
                <a:solidFill>
                  <a:srgbClr val="FFFFFF"/>
                </a:solidFill>
                <a:effectLst>
                  <a:outerShdw blurRad="38100" dist="38100" dir="2700000" algn="tl">
                    <a:srgbClr val="8C0000"/>
                  </a:outerShdw>
                </a:effectLst>
              </a:rPr>
              <a:t>оролцож</a:t>
            </a:r>
            <a:r>
              <a:rPr lang="en-US" sz="2400" b="1" i="1" dirty="0">
                <a:solidFill>
                  <a:srgbClr val="FFFFFF"/>
                </a:solidFill>
                <a:effectLst>
                  <a:outerShdw blurRad="38100" dist="38100" dir="2700000" algn="tl">
                    <a:srgbClr val="8C0000"/>
                  </a:outerShdw>
                </a:effectLst>
              </a:rPr>
              <a:t> </a:t>
            </a:r>
            <a:r>
              <a:rPr lang="en-US" sz="2400" b="1" i="1" dirty="0" err="1">
                <a:solidFill>
                  <a:srgbClr val="FFFFFF"/>
                </a:solidFill>
                <a:effectLst>
                  <a:outerShdw blurRad="38100" dist="38100" dir="2700000" algn="tl">
                    <a:srgbClr val="8C0000"/>
                  </a:outerShdw>
                </a:effectLst>
              </a:rPr>
              <a:t>болно</a:t>
            </a:r>
            <a:endParaRPr lang="en-US" sz="2400" b="1" i="1" dirty="0">
              <a:solidFill>
                <a:srgbClr val="FFFFFF"/>
              </a:solidFill>
              <a:effectLst>
                <a:outerShdw blurRad="38100" dist="38100" dir="2700000" algn="tl">
                  <a:srgbClr val="8C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2" descr="Body-Bloo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p:cNvSpPr>
            <a:spLocks noGrp="1" noChangeArrowheads="1"/>
          </p:cNvSpPr>
          <p:nvPr>
            <p:ph type="title" idx="4294967295"/>
          </p:nvPr>
        </p:nvSpPr>
        <p:spPr>
          <a:xfrm>
            <a:off x="838200" y="304800"/>
            <a:ext cx="7772400" cy="1143000"/>
          </a:xfrm>
          <a:effectLst>
            <a:outerShdw blurRad="63500" dist="35921" dir="2700000" algn="ctr" rotWithShape="0">
              <a:srgbClr val="000000">
                <a:alpha val="74998"/>
              </a:srgbClr>
            </a:outerShdw>
          </a:effectLst>
        </p:spPr>
        <p:txBody>
          <a:bodyPr/>
          <a:lstStyle/>
          <a:p>
            <a:pPr eaLnBrk="1" hangingPunct="1">
              <a:defRPr/>
            </a:pPr>
            <a:r>
              <a:rPr lang="en-US" dirty="0" err="1" smtClean="0">
                <a:solidFill>
                  <a:schemeClr val="bg1"/>
                </a:solidFill>
                <a:latin typeface="Arial" charset="0"/>
                <a:ea typeface="ＭＳ Ｐゴシック" charset="0"/>
                <a:cs typeface="ＭＳ Ｐゴシック" charset="0"/>
              </a:rPr>
              <a:t>Талх</a:t>
            </a:r>
            <a:r>
              <a:rPr lang="en-US" dirty="0" smtClean="0">
                <a:solidFill>
                  <a:schemeClr val="bg1"/>
                </a:solidFill>
                <a:latin typeface="Arial" charset="0"/>
                <a:ea typeface="ＭＳ Ｐゴシック" charset="0"/>
                <a:cs typeface="ＭＳ Ｐゴシック" charset="0"/>
              </a:rPr>
              <a:t> </a:t>
            </a:r>
            <a:r>
              <a:rPr lang="en-US" dirty="0" err="1" smtClean="0">
                <a:solidFill>
                  <a:schemeClr val="bg1"/>
                </a:solidFill>
                <a:latin typeface="Arial" charset="0"/>
                <a:ea typeface="ＭＳ Ｐゴシック" charset="0"/>
                <a:cs typeface="ＭＳ Ｐゴシック" charset="0"/>
              </a:rPr>
              <a:t>ба</a:t>
            </a:r>
            <a:r>
              <a:rPr lang="en-US" dirty="0" smtClean="0">
                <a:solidFill>
                  <a:schemeClr val="bg1"/>
                </a:solidFill>
                <a:latin typeface="Arial" charset="0"/>
                <a:ea typeface="ＭＳ Ｐゴシック" charset="0"/>
                <a:cs typeface="ＭＳ Ｐゴシック" charset="0"/>
              </a:rPr>
              <a:t> </a:t>
            </a:r>
            <a:r>
              <a:rPr lang="en-US" dirty="0" err="1" smtClean="0">
                <a:solidFill>
                  <a:schemeClr val="bg1"/>
                </a:solidFill>
                <a:latin typeface="Arial" charset="0"/>
                <a:ea typeface="ＭＳ Ｐゴシック" charset="0"/>
                <a:cs typeface="ＭＳ Ｐゴシック" charset="0"/>
              </a:rPr>
              <a:t>дарс</a:t>
            </a:r>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Title 1"/>
          <p:cNvSpPr>
            <a:spLocks noGrp="1"/>
          </p:cNvSpPr>
          <p:nvPr>
            <p:ph type="title" idx="4294967295"/>
          </p:nvPr>
        </p:nvSpPr>
        <p:spPr/>
        <p:txBody>
          <a:bodyPr/>
          <a:lstStyle/>
          <a:p>
            <a:pPr eaLnBrk="1" hangingPunct="1"/>
            <a:r>
              <a:rPr lang="en-US">
                <a:latin typeface="Calibri" charset="0"/>
                <a:ea typeface="ＭＳ Ｐゴシック" charset="0"/>
                <a:cs typeface="ＭＳ Ｐゴシック" charset="0"/>
              </a:rPr>
              <a:t>Христ бурханлаг бусчуудын төлөө үхсэн</a:t>
            </a:r>
          </a:p>
        </p:txBody>
      </p:sp>
      <p:pic>
        <p:nvPicPr>
          <p:cNvPr id="437250" name="Picture 2" descr="bloo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9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7" name="Content Placeholder 3" descr="Sinlesssacrifice2small.jpg"/>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439298" name="Title 1"/>
          <p:cNvSpPr>
            <a:spLocks noGrp="1"/>
          </p:cNvSpPr>
          <p:nvPr>
            <p:ph type="title" idx="4294967295"/>
          </p:nvPr>
        </p:nvSpPr>
        <p:spPr>
          <a:xfrm>
            <a:off x="107950" y="274638"/>
            <a:ext cx="3743325" cy="4906962"/>
          </a:xfrm>
        </p:spPr>
        <p:txBody>
          <a:bodyPr/>
          <a:lstStyle/>
          <a:p>
            <a:pPr eaLnBrk="1" hangingPunct="1"/>
            <a:r>
              <a:rPr lang="en-US" sz="6000" b="1" i="1">
                <a:latin typeface="Arial" charset="0"/>
                <a:ea typeface="ＭＳ Ｐゴシック" charset="0"/>
                <a:cs typeface="Arial" charset="0"/>
              </a:rPr>
              <a:t>Өргөст </a:t>
            </a:r>
            <a:br>
              <a:rPr lang="en-US" sz="6000" b="1" i="1">
                <a:latin typeface="Arial" charset="0"/>
                <a:ea typeface="ＭＳ Ｐゴシック" charset="0"/>
                <a:cs typeface="Arial" charset="0"/>
              </a:rPr>
            </a:br>
            <a:r>
              <a:rPr lang="en-US" sz="6000" b="1" i="1">
                <a:latin typeface="Arial" charset="0"/>
                <a:ea typeface="ＭＳ Ｐゴシック" charset="0"/>
                <a:cs typeface="Arial" charset="0"/>
              </a:rPr>
              <a:t/>
            </a:r>
            <a:br>
              <a:rPr lang="en-US" sz="6000" b="1" i="1">
                <a:latin typeface="Arial" charset="0"/>
                <a:ea typeface="ＭＳ Ｐゴシック" charset="0"/>
                <a:cs typeface="Arial" charset="0"/>
              </a:rPr>
            </a:br>
            <a:r>
              <a:rPr lang="en-US" sz="6000" b="1" i="1">
                <a:latin typeface="Arial" charset="0"/>
                <a:ea typeface="ＭＳ Ｐゴシック" charset="0"/>
                <a:cs typeface="Arial" charset="0"/>
              </a:rPr>
              <a:t/>
            </a:r>
            <a:br>
              <a:rPr lang="en-US" sz="6000" b="1" i="1">
                <a:latin typeface="Arial" charset="0"/>
                <a:ea typeface="ＭＳ Ｐゴシック" charset="0"/>
                <a:cs typeface="Arial" charset="0"/>
              </a:rPr>
            </a:br>
            <a:r>
              <a:rPr lang="en-US" sz="6000" b="1" i="1">
                <a:latin typeface="Arial" charset="0"/>
                <a:ea typeface="ＭＳ Ｐゴシック" charset="0"/>
                <a:cs typeface="Arial" charset="0"/>
              </a:rPr>
              <a:t>Титэм</a:t>
            </a:r>
          </a:p>
        </p:txBody>
      </p:sp>
      <p:sp>
        <p:nvSpPr>
          <p:cNvPr id="439299" name="TextBox 3"/>
          <p:cNvSpPr txBox="1">
            <a:spLocks noChangeArrowheads="1"/>
          </p:cNvSpPr>
          <p:nvPr/>
        </p:nvSpPr>
        <p:spPr bwMode="auto">
          <a:xfrm>
            <a:off x="5292725" y="5661025"/>
            <a:ext cx="3600450" cy="87153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nSpc>
                <a:spcPct val="60000"/>
              </a:lnSpc>
            </a:pPr>
            <a:r>
              <a:rPr lang="en-US" sz="4000">
                <a:solidFill>
                  <a:schemeClr val="bg1"/>
                </a:solidFill>
              </a:rPr>
              <a:t>ГЭМГҮЙ</a:t>
            </a:r>
          </a:p>
          <a:p>
            <a:pPr>
              <a:lnSpc>
                <a:spcPct val="60000"/>
              </a:lnSpc>
            </a:pPr>
            <a:r>
              <a:rPr lang="en-US" sz="4000"/>
              <a:t>        </a:t>
            </a:r>
            <a:r>
              <a:rPr lang="en-US" sz="4000">
                <a:solidFill>
                  <a:srgbClr val="800000"/>
                </a:solidFill>
              </a:rPr>
              <a:t>ТАХИЛ</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Золилт</a:t>
            </a:r>
          </a:p>
        </p:txBody>
      </p:sp>
      <p:pic>
        <p:nvPicPr>
          <p:cNvPr id="441346" name="Picture 1" descr="cro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6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…миний Золигч амьд гэдгийг … би  мэднэ</a:t>
            </a:r>
          </a:p>
        </p:txBody>
      </p:sp>
      <p:pic>
        <p:nvPicPr>
          <p:cNvPr id="443394" name="Picture 2" descr="cross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6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Ominous Sky Wallpaper with Cross and Thor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3" name="Title 1"/>
          <p:cNvSpPr>
            <a:spLocks noGrp="1"/>
          </p:cNvSpPr>
          <p:nvPr>
            <p:ph type="ctrTitle" idx="4294967295"/>
          </p:nvPr>
        </p:nvSpPr>
        <p:spPr>
          <a:xfrm>
            <a:off x="0" y="5949950"/>
            <a:ext cx="9144000" cy="704850"/>
          </a:xfrm>
          <a:effectLst>
            <a:outerShdw blurRad="63500" dist="35921" dir="2700000" algn="ctr" rotWithShape="0">
              <a:srgbClr val="000000">
                <a:alpha val="74998"/>
              </a:srgbClr>
            </a:outerShdw>
          </a:effectLst>
        </p:spPr>
        <p:txBody>
          <a:bodyPr/>
          <a:lstStyle/>
          <a:p>
            <a:pPr algn="l" eaLnBrk="1" hangingPunct="1">
              <a:defRPr/>
            </a:pPr>
            <a:r>
              <a:rPr lang="en-US" sz="3200" i="1" dirty="0">
                <a:solidFill>
                  <a:schemeClr val="bg1"/>
                </a:solidFill>
                <a:latin typeface="Aramis Regular" charset="0"/>
                <a:ea typeface="ＭＳ Ｐゴシック" charset="0"/>
                <a:cs typeface="ＭＳ Ｐゴシック" charset="0"/>
              </a:rPr>
              <a:t>I.  </a:t>
            </a:r>
            <a:r>
              <a:rPr lang="en-US" sz="3200" i="1" dirty="0" err="1">
                <a:solidFill>
                  <a:schemeClr val="bg1"/>
                </a:solidFill>
                <a:latin typeface="Aramis Regular" charset="0"/>
                <a:ea typeface="ＭＳ Ｐゴシック" charset="0"/>
                <a:cs typeface="ＭＳ Ｐゴシック" charset="0"/>
              </a:rPr>
              <a:t>Бусад</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итгэгчидтэй</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харилцах</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харилцааг</a:t>
            </a:r>
            <a:r>
              <a:rPr lang="en-US" sz="3200" i="1" dirty="0">
                <a:solidFill>
                  <a:schemeClr val="bg1"/>
                </a:solidFill>
                <a:latin typeface="Aramis Regular" charset="0"/>
                <a:ea typeface="ＭＳ Ｐゴシック" charset="0"/>
                <a:cs typeface="ＭＳ Ｐゴシック" charset="0"/>
              </a:rPr>
              <a:t> </a:t>
            </a:r>
            <a:r>
              <a:rPr lang="en-US" sz="4000" i="1" dirty="0" err="1">
                <a:solidFill>
                  <a:srgbClr val="FFFF00"/>
                </a:solidFill>
                <a:latin typeface="Aramis Regular" charset="0"/>
                <a:ea typeface="ＭＳ Ｐゴシック" charset="0"/>
                <a:cs typeface="ＭＳ Ｐゴシック" charset="0"/>
              </a:rPr>
              <a:t>гадагш</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харах</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гэж</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үзнэ</a:t>
            </a:r>
            <a:endParaRPr lang="en-US" sz="3600" dirty="0">
              <a:latin typeface="Calibri" charset="0"/>
              <a:ea typeface="ＭＳ Ｐゴシック" charset="0"/>
              <a:cs typeface="ＭＳ Ｐゴシック" charset="0"/>
            </a:endParaRPr>
          </a:p>
        </p:txBody>
      </p:sp>
      <p:sp>
        <p:nvSpPr>
          <p:cNvPr id="40448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err="1">
                <a:solidFill>
                  <a:srgbClr val="FFFFFF"/>
                </a:solidFill>
                <a:latin typeface="Aramis Regular" charset="0"/>
              </a:rPr>
              <a:t>Дөрвөн</a:t>
            </a:r>
            <a:r>
              <a:rPr lang="en-US" sz="3600" i="1" dirty="0">
                <a:solidFill>
                  <a:srgbClr val="FFFFFF"/>
                </a:solidFill>
                <a:latin typeface="Aramis Regular" charset="0"/>
              </a:rPr>
              <a:t> </a:t>
            </a:r>
            <a:r>
              <a:rPr lang="en-US" sz="3600" i="1" dirty="0" err="1">
                <a:solidFill>
                  <a:srgbClr val="FFFFFF"/>
                </a:solidFill>
                <a:latin typeface="Aramis Regular" charset="0"/>
              </a:rPr>
              <a:t>Чиглэл</a:t>
            </a:r>
            <a:endParaRPr lang="en-US" sz="3600" i="1" dirty="0">
              <a:solidFill>
                <a:srgbClr val="FFFFFF"/>
              </a:solidFill>
              <a:latin typeface="Aramis Regular" charset="0"/>
            </a:endParaRPr>
          </a:p>
        </p:txBody>
      </p:sp>
      <p:sp>
        <p:nvSpPr>
          <p:cNvPr id="136196"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4486" name="Text Box 6"/>
          <p:cNvSpPr txBox="1">
            <a:spLocks noChangeArrowheads="1"/>
          </p:cNvSpPr>
          <p:nvPr/>
        </p:nvSpPr>
        <p:spPr bwMode="auto">
          <a:xfrm rot="16200000">
            <a:off x="3565525" y="977900"/>
            <a:ext cx="21050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Гадагш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Төөрсөн нь Аврагдсан</a:t>
            </a:r>
          </a:p>
        </p:txBody>
      </p:sp>
      <p:pic>
        <p:nvPicPr>
          <p:cNvPr id="445442" name="Picture 1" descr="cross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6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Хоригдсон нь Чөлөөлөгдсөн</a:t>
            </a:r>
          </a:p>
        </p:txBody>
      </p:sp>
      <p:pic>
        <p:nvPicPr>
          <p:cNvPr id="447490" name="Picture 1" descr="cros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6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7" name="Picture 2" descr="Redemption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38" name="Rectangle 3"/>
          <p:cNvSpPr>
            <a:spLocks noGrp="1" noChangeArrowheads="1"/>
          </p:cNvSpPr>
          <p:nvPr>
            <p:ph type="title" idx="4294967295"/>
          </p:nvPr>
        </p:nvSpPr>
        <p:spPr>
          <a:xfrm>
            <a:off x="684213" y="-90488"/>
            <a:ext cx="7772400" cy="1143001"/>
          </a:xfrm>
        </p:spPr>
        <p:txBody>
          <a:bodyPr/>
          <a:lstStyle/>
          <a:p>
            <a:pPr eaLnBrk="1" hangingPunct="1"/>
            <a:r>
              <a:rPr lang="en-US">
                <a:latin typeface="Arial" charset="0"/>
                <a:ea typeface="ＭＳ Ｐゴシック" charset="0"/>
                <a:cs typeface="ＭＳ Ｐゴシック" charset="0"/>
              </a:rPr>
              <a:t>Загалмай хоосон (гарчиггүй)</a:t>
            </a:r>
          </a:p>
        </p:txBody>
      </p:sp>
    </p:spTree>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2" descr="Redemption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586" name="Rectangle 3"/>
          <p:cNvSpPr>
            <a:spLocks noGrp="1" noChangeArrowheads="1"/>
          </p:cNvSpPr>
          <p:nvPr>
            <p:ph type="title" idx="4294967295"/>
          </p:nvPr>
        </p:nvSpPr>
        <p:spPr>
          <a:xfrm>
            <a:off x="1192213" y="414338"/>
            <a:ext cx="7772400" cy="1143000"/>
          </a:xfrm>
        </p:spPr>
        <p:txBody>
          <a:bodyPr/>
          <a:lstStyle/>
          <a:p>
            <a:pPr eaLnBrk="1" hangingPunct="1"/>
            <a:r>
              <a:rPr lang="en-US">
                <a:latin typeface="Arial" charset="0"/>
                <a:ea typeface="ＭＳ Ｐゴシック" charset="0"/>
                <a:cs typeface="ＭＳ Ｐゴシック" charset="0"/>
              </a:rPr>
              <a:t>Хөх тэнгэр дэх загалмай</a:t>
            </a:r>
          </a:p>
        </p:txBody>
      </p:sp>
    </p:spTree>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3" name="Picture 2" descr="Redemption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3634" name="Rectangle 3"/>
          <p:cNvSpPr>
            <a:spLocks noGrp="1" noChangeArrowheads="1"/>
          </p:cNvSpPr>
          <p:nvPr>
            <p:ph type="title" idx="4294967295"/>
          </p:nvPr>
        </p:nvSpPr>
        <p:spPr>
          <a:xfrm>
            <a:off x="1476375" y="333375"/>
            <a:ext cx="7772400" cy="1143000"/>
          </a:xfrm>
        </p:spPr>
        <p:txBody>
          <a:bodyPr/>
          <a:lstStyle/>
          <a:p>
            <a:pPr eaLnBrk="1" hangingPunct="1"/>
            <a:r>
              <a:rPr lang="en-US">
                <a:latin typeface="Arial" charset="0"/>
                <a:ea typeface="ＭＳ Ｐゴシック" charset="0"/>
                <a:cs typeface="ＭＳ Ｐゴシック" charset="0"/>
              </a:rPr>
              <a:t>Цагаан үүлэн дэх загалмай</a:t>
            </a:r>
          </a:p>
        </p:txBody>
      </p:sp>
    </p:spTree>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Title 1"/>
          <p:cNvSpPr>
            <a:spLocks noGrp="1"/>
          </p:cNvSpPr>
          <p:nvPr>
            <p:ph type="ctrTitle"/>
          </p:nvPr>
        </p:nvSpPr>
        <p:spPr/>
        <p:txBody>
          <a:bodyPr/>
          <a:lstStyle/>
          <a:p>
            <a:pPr eaLnBrk="1" hangingPunct="1"/>
            <a:endParaRPr lang="en-US">
              <a:latin typeface="Calibri" charset="0"/>
              <a:ea typeface="ＭＳ Ｐゴシック" charset="0"/>
              <a:cs typeface="ＭＳ Ｐゴシック" charset="0"/>
            </a:endParaRPr>
          </a:p>
        </p:txBody>
      </p:sp>
      <p:sp>
        <p:nvSpPr>
          <p:cNvPr id="455682" name="Subtitle 2"/>
          <p:cNvSpPr>
            <a:spLocks noGrp="1"/>
          </p:cNvSpPr>
          <p:nvPr>
            <p:ph type="subTitle" idx="1"/>
          </p:nvPr>
        </p:nvSpPr>
        <p:spPr/>
        <p:txBody>
          <a:bodyPr/>
          <a:lstStyle/>
          <a:p>
            <a:pPr eaLnBrk="1" hangingPunct="1"/>
            <a:endParaRPr lang="en-US">
              <a:solidFill>
                <a:srgbClr val="898989"/>
              </a:solidFill>
              <a:latin typeface="Calibri" charset="0"/>
              <a:ea typeface="ＭＳ Ｐゴシック" charset="0"/>
              <a:cs typeface="ＭＳ Ｐゴシック" charset="0"/>
            </a:endParaRPr>
          </a:p>
        </p:txBody>
      </p:sp>
      <p:pic>
        <p:nvPicPr>
          <p:cNvPr id="455683" name="Picture 1" descr="Worship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Content Placeholder 3" descr="Mountains with Fiery Sunset.jpg"/>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456706" name="Title 1"/>
          <p:cNvSpPr>
            <a:spLocks noGrp="1"/>
          </p:cNvSpPr>
          <p:nvPr>
            <p:ph type="title" idx="4294967295"/>
          </p:nvPr>
        </p:nvSpPr>
        <p:spPr>
          <a:xfrm>
            <a:off x="457200" y="274638"/>
            <a:ext cx="8002588" cy="1143000"/>
          </a:xfrm>
        </p:spPr>
        <p:txBody>
          <a:bodyPr/>
          <a:lstStyle/>
          <a:p>
            <a:pPr eaLnBrk="1" hangingPunct="1"/>
            <a:r>
              <a:rPr lang="en-US">
                <a:latin typeface="Calibri" charset="0"/>
                <a:ea typeface="ＭＳ Ｐゴシック" charset="0"/>
                <a:cs typeface="ＭＳ Ｐゴシック" charset="0"/>
              </a:rPr>
              <a:t>Тэнгэр харанхуйлж байна…</a:t>
            </a:r>
          </a:p>
        </p:txBody>
      </p:sp>
    </p:spTree>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Title 1"/>
          <p:cNvSpPr>
            <a:spLocks noGrp="1"/>
          </p:cNvSpPr>
          <p:nvPr>
            <p:ph type="ctrTitle" idx="4294967295"/>
          </p:nvPr>
        </p:nvSpPr>
        <p:spPr>
          <a:xfrm>
            <a:off x="685800" y="2130425"/>
            <a:ext cx="7772400" cy="1470025"/>
          </a:xfrm>
        </p:spPr>
        <p:txBody>
          <a:bodyPr/>
          <a:lstStyle/>
          <a:p>
            <a:pPr eaLnBrk="1" hangingPunct="1"/>
            <a:r>
              <a:rPr lang="en-US">
                <a:latin typeface="Calibri" charset="0"/>
                <a:ea typeface="ＭＳ Ｐゴシック" charset="0"/>
                <a:cs typeface="ＭＳ Ｐゴシック" charset="0"/>
              </a:rPr>
              <a:t>Лук 23:46</a:t>
            </a:r>
          </a:p>
        </p:txBody>
      </p:sp>
      <p:sp>
        <p:nvSpPr>
          <p:cNvPr id="458754" name="Subtitle 2"/>
          <p:cNvSpPr>
            <a:spLocks noGrp="1"/>
          </p:cNvSpPr>
          <p:nvPr>
            <p:ph type="subTitle" idx="4294967295"/>
          </p:nvPr>
        </p:nvSpPr>
        <p:spPr>
          <a:xfrm>
            <a:off x="1371600" y="3886200"/>
            <a:ext cx="6400800" cy="1752600"/>
          </a:xfrm>
        </p:spPr>
        <p:txBody>
          <a:bodyPr/>
          <a:lstStyle/>
          <a:p>
            <a:pPr marL="0" indent="0" algn="ctr" eaLnBrk="1" hangingPunct="1">
              <a:buFont typeface="Arial" charset="0"/>
              <a:buNone/>
            </a:pPr>
            <a:endParaRPr lang="en-US">
              <a:solidFill>
                <a:srgbClr val="898989"/>
              </a:solidFill>
              <a:latin typeface="Calibri" charset="0"/>
              <a:ea typeface="ＭＳ Ｐゴシック" charset="0"/>
              <a:cs typeface="ＭＳ Ｐゴシック" charset="0"/>
            </a:endParaRPr>
          </a:p>
        </p:txBody>
      </p:sp>
      <p:pic>
        <p:nvPicPr>
          <p:cNvPr id="458755" name="Picture 1" descr="Worship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Content Placeholder 3" descr="Desert Landscape with Jesus on Cross.jpg"/>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460802" name="Title 1"/>
          <p:cNvSpPr>
            <a:spLocks noGrp="1"/>
          </p:cNvSpPr>
          <p:nvPr>
            <p:ph type="title" idx="4294967295"/>
          </p:nvPr>
        </p:nvSpPr>
        <p:spPr>
          <a:xfrm>
            <a:off x="457200" y="0"/>
            <a:ext cx="8229600" cy="868363"/>
          </a:xfrm>
        </p:spPr>
        <p:txBody>
          <a:bodyPr/>
          <a:lstStyle/>
          <a:p>
            <a:pPr eaLnBrk="1" hangingPunct="1"/>
            <a:r>
              <a:rPr lang="en-US" sz="4000">
                <a:latin typeface="Calibri" charset="0"/>
                <a:ea typeface="ＭＳ Ｐゴシック" charset="0"/>
                <a:cs typeface="ＭＳ Ｐゴシック" charset="0"/>
              </a:rPr>
              <a:t>Цагийн элсэн дээгүүрх загалмай…</a:t>
            </a:r>
          </a:p>
        </p:txBody>
      </p:sp>
    </p:spTree>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Title 1"/>
          <p:cNvSpPr>
            <a:spLocks noGrp="1"/>
          </p:cNvSpPr>
          <p:nvPr>
            <p:ph type="ctrTitle" idx="4294967295"/>
          </p:nvPr>
        </p:nvSpPr>
        <p:spPr>
          <a:xfrm>
            <a:off x="685800" y="2130425"/>
            <a:ext cx="7772400" cy="1470025"/>
          </a:xfrm>
        </p:spPr>
        <p:txBody>
          <a:bodyPr/>
          <a:lstStyle/>
          <a:p>
            <a:pPr eaLnBrk="1" hangingPunct="1"/>
            <a:r>
              <a:rPr lang="ru-RU">
                <a:latin typeface="Calibri" charset="0"/>
                <a:ea typeface="ＭＳ Ｐゴシック" charset="0"/>
                <a:cs typeface="ＭＳ Ｐゴシック" charset="0"/>
              </a:rPr>
              <a:t>Аав аа, тэднийг уучлаач. Учир нь тэд юу хийж байгаагаа мэдэхгүй</a:t>
            </a:r>
            <a:r>
              <a:rPr lang="en-US">
                <a:latin typeface="Calibri" charset="0"/>
                <a:ea typeface="ＭＳ Ｐゴシック" charset="0"/>
                <a:cs typeface="ＭＳ Ｐゴシック" charset="0"/>
              </a:rPr>
              <a:t>(Лук 23:34)</a:t>
            </a:r>
          </a:p>
        </p:txBody>
      </p:sp>
      <p:sp>
        <p:nvSpPr>
          <p:cNvPr id="462850" name="Subtitle 2"/>
          <p:cNvSpPr>
            <a:spLocks noGrp="1"/>
          </p:cNvSpPr>
          <p:nvPr>
            <p:ph type="subTitle" idx="4294967295"/>
          </p:nvPr>
        </p:nvSpPr>
        <p:spPr>
          <a:xfrm>
            <a:off x="1371600" y="3886200"/>
            <a:ext cx="6400800" cy="1752600"/>
          </a:xfrm>
        </p:spPr>
        <p:txBody>
          <a:bodyPr/>
          <a:lstStyle/>
          <a:p>
            <a:pPr marL="0" indent="0" algn="ctr" eaLnBrk="1" hangingPunct="1">
              <a:buFont typeface="Arial" charset="0"/>
              <a:buNone/>
            </a:pPr>
            <a:endParaRPr lang="en-US">
              <a:solidFill>
                <a:srgbClr val="898989"/>
              </a:solidFill>
              <a:latin typeface="Calibri" charset="0"/>
              <a:ea typeface="ＭＳ Ｐゴシック" charset="0"/>
              <a:cs typeface="ＭＳ Ｐゴシック" charset="0"/>
            </a:endParaRPr>
          </a:p>
        </p:txBody>
      </p:sp>
      <p:pic>
        <p:nvPicPr>
          <p:cNvPr id="462851" name="Picture 1" descr="Worship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6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descr="Ominous Sky Wallpaper with Cross and Thor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5" name="Title 1"/>
          <p:cNvSpPr>
            <a:spLocks noGrp="1"/>
          </p:cNvSpPr>
          <p:nvPr>
            <p:ph type="ctrTitle" idx="4294967295"/>
          </p:nvPr>
        </p:nvSpPr>
        <p:spPr>
          <a:xfrm>
            <a:off x="0" y="5949950"/>
            <a:ext cx="9144000" cy="704850"/>
          </a:xfrm>
          <a:effectLst>
            <a:outerShdw blurRad="63500" dist="35921" dir="2700000" algn="ctr" rotWithShape="0">
              <a:srgbClr val="000000">
                <a:alpha val="74998"/>
              </a:srgbClr>
            </a:outerShdw>
          </a:effectLst>
        </p:spPr>
        <p:txBody>
          <a:bodyPr/>
          <a:lstStyle/>
          <a:p>
            <a:pPr algn="l" eaLnBrk="1" hangingPunct="1">
              <a:defRPr/>
            </a:pPr>
            <a:r>
              <a:rPr lang="en-US" sz="3200" i="1" dirty="0">
                <a:solidFill>
                  <a:schemeClr val="bg1"/>
                </a:solidFill>
                <a:latin typeface="Aramis Regular" charset="0"/>
                <a:ea typeface="ＭＳ Ｐゴシック" charset="0"/>
                <a:cs typeface="ＭＳ Ｐゴシック" charset="0"/>
              </a:rPr>
              <a:t>II.  </a:t>
            </a:r>
            <a:r>
              <a:rPr lang="en-US" sz="3200" i="1" dirty="0" err="1" smtClean="0">
                <a:solidFill>
                  <a:schemeClr val="bg1"/>
                </a:solidFill>
                <a:latin typeface="Aramis Regular" charset="0"/>
                <a:ea typeface="ＭＳ Ｐゴシック" charset="0"/>
                <a:cs typeface="ＭＳ Ｐゴシック" charset="0"/>
              </a:rPr>
              <a:t>Таны</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төлөөх</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Христийн</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үхэл</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рүү</a:t>
            </a:r>
            <a:r>
              <a:rPr lang="en-US" sz="3200" i="1" dirty="0" smtClean="0">
                <a:solidFill>
                  <a:schemeClr val="bg1"/>
                </a:solidFill>
                <a:latin typeface="Aramis Regular" charset="0"/>
                <a:ea typeface="ＭＳ Ｐゴシック" charset="0"/>
                <a:cs typeface="ＭＳ Ｐゴシック" charset="0"/>
              </a:rPr>
              <a:t> </a:t>
            </a:r>
            <a:r>
              <a:rPr lang="en-US" sz="4000" i="1" dirty="0" err="1" smtClean="0">
                <a:solidFill>
                  <a:srgbClr val="FFFF00"/>
                </a:solidFill>
                <a:latin typeface="Aramis Regular" charset="0"/>
                <a:ea typeface="ＭＳ Ｐゴシック" charset="0"/>
                <a:cs typeface="ＭＳ Ｐゴシック" charset="0"/>
              </a:rPr>
              <a:t>арагш</a:t>
            </a:r>
            <a:r>
              <a:rPr lang="en-US" sz="3200" i="1" dirty="0" smtClean="0">
                <a:solidFill>
                  <a:schemeClr val="bg1"/>
                </a:solidFill>
                <a:latin typeface="Aramis Regular" charset="0"/>
                <a:ea typeface="ＭＳ Ｐゴシック" charset="0"/>
                <a:cs typeface="ＭＳ Ｐゴシック" charset="0"/>
              </a:rPr>
              <a:t> </a:t>
            </a:r>
            <a:r>
              <a:rPr lang="x-none" sz="3200" i="1" dirty="0" smtClean="0">
                <a:solidFill>
                  <a:schemeClr val="bg1"/>
                </a:solidFill>
                <a:latin typeface="Aramis Regular" charset="0"/>
                <a:ea typeface="ＭＳ Ｐゴシック" charset="0"/>
                <a:cs typeface="ＭＳ Ｐゴシック" charset="0"/>
              </a:rPr>
              <a:t>харна</a:t>
            </a:r>
            <a:endParaRPr lang="en-US" sz="3600" dirty="0">
              <a:latin typeface="Calibri" charset="0"/>
              <a:ea typeface="ＭＳ Ｐゴシック" charset="0"/>
              <a:cs typeface="ＭＳ Ｐゴシック" charset="0"/>
            </a:endParaRPr>
          </a:p>
        </p:txBody>
      </p:sp>
      <p:sp>
        <p:nvSpPr>
          <p:cNvPr id="274436"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err="1">
                <a:solidFill>
                  <a:srgbClr val="FFFFFF"/>
                </a:solidFill>
                <a:latin typeface="Aramis Regular" charset="0"/>
              </a:rPr>
              <a:t>Дөрвөн</a:t>
            </a:r>
            <a:r>
              <a:rPr lang="en-US" sz="3600" i="1" dirty="0">
                <a:solidFill>
                  <a:srgbClr val="FFFFFF"/>
                </a:solidFill>
                <a:latin typeface="Aramis Regular" charset="0"/>
              </a:rPr>
              <a:t> </a:t>
            </a:r>
            <a:r>
              <a:rPr lang="en-US" sz="3600" i="1" dirty="0" err="1">
                <a:solidFill>
                  <a:srgbClr val="FFFFFF"/>
                </a:solidFill>
                <a:latin typeface="Aramis Regular" charset="0"/>
              </a:rPr>
              <a:t>Чиглэл</a:t>
            </a:r>
            <a:endParaRPr lang="en-US" sz="4000" dirty="0">
              <a:solidFill>
                <a:srgbClr val="000000"/>
              </a:solidFill>
              <a:latin typeface="Calibri" charset="0"/>
            </a:endParaRPr>
          </a:p>
        </p:txBody>
      </p:sp>
      <p:sp>
        <p:nvSpPr>
          <p:cNvPr id="138244"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4438" name="Text Box 6"/>
          <p:cNvSpPr txBox="1">
            <a:spLocks noChangeArrowheads="1"/>
          </p:cNvSpPr>
          <p:nvPr/>
        </p:nvSpPr>
        <p:spPr bwMode="auto">
          <a:xfrm rot="16200000">
            <a:off x="3565525" y="977900"/>
            <a:ext cx="21050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Гадагш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138246" name="AutoShape 8"/>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4441" name="Text Box 9"/>
          <p:cNvSpPr txBox="1">
            <a:spLocks noChangeArrowheads="1"/>
          </p:cNvSpPr>
          <p:nvPr/>
        </p:nvSpPr>
        <p:spPr bwMode="auto">
          <a:xfrm>
            <a:off x="2411413" y="2270125"/>
            <a:ext cx="19018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Арагш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Content Placeholder 3" descr="Brilliant Vision of Jesus on Cross.jpg"/>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464898" name="Title 1"/>
          <p:cNvSpPr>
            <a:spLocks noGrp="1"/>
          </p:cNvSpPr>
          <p:nvPr>
            <p:ph type="title" idx="4294967295"/>
          </p:nvPr>
        </p:nvSpPr>
        <p:spPr>
          <a:xfrm>
            <a:off x="0" y="2743200"/>
            <a:ext cx="1979613" cy="4114800"/>
          </a:xfrm>
        </p:spPr>
        <p:txBody>
          <a:bodyPr/>
          <a:lstStyle/>
          <a:p>
            <a:pPr eaLnBrk="1" hangingPunct="1"/>
            <a:r>
              <a:rPr lang="en-US">
                <a:solidFill>
                  <a:schemeClr val="bg1"/>
                </a:solidFill>
                <a:latin typeface="Calibri" charset="0"/>
                <a:ea typeface="ＭＳ Ｐゴシック" charset="0"/>
                <a:cs typeface="ＭＳ Ｐゴシック" charset="0"/>
              </a:rPr>
              <a:t>Загал-май гэрэл ав-чирна!</a:t>
            </a:r>
            <a:endParaRPr lang="en-US">
              <a:latin typeface="Calibri"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3"/>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Өндөрт өргөмжлөгдсөн</a:t>
            </a:r>
          </a:p>
        </p:txBody>
      </p:sp>
      <p:pic>
        <p:nvPicPr>
          <p:cNvPr id="466946" name="Picture 1" descr="Worship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6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3"/>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Фил 2:10-11</a:t>
            </a:r>
          </a:p>
        </p:txBody>
      </p:sp>
      <p:pic>
        <p:nvPicPr>
          <p:cNvPr id="468994" name="Picture 1" descr="Worship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9126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3"/>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Есүс, Эцэгийн алдар</a:t>
            </a:r>
          </a:p>
        </p:txBody>
      </p:sp>
      <p:pic>
        <p:nvPicPr>
          <p:cNvPr id="471042" name="Picture 1" descr="Worship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6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089" name="Picture 2" descr="HighlyExalte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3090" name="Rectangle 3"/>
          <p:cNvSpPr>
            <a:spLocks noGrp="1" noChangeArrowheads="1"/>
          </p:cNvSpPr>
          <p:nvPr>
            <p:ph type="title" idx="4294967295"/>
          </p:nvPr>
        </p:nvSpPr>
        <p:spPr>
          <a:xfrm>
            <a:off x="4343400" y="762000"/>
            <a:ext cx="4419600" cy="1600200"/>
          </a:xfrm>
        </p:spPr>
        <p:txBody>
          <a:bodyPr/>
          <a:lstStyle/>
          <a:p>
            <a:pPr eaLnBrk="1" hangingPunct="1"/>
            <a:r>
              <a:rPr lang="en-US">
                <a:latin typeface="Arial" charset="0"/>
                <a:ea typeface="ＭＳ Ｐゴシック" charset="0"/>
                <a:cs typeface="ＭＳ Ｐゴシック" charset="0"/>
              </a:rPr>
              <a:t>Эзэнийг чангаар магтая!</a:t>
            </a:r>
          </a:p>
        </p:txBody>
      </p:sp>
    </p:spTree>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pic>
        <p:nvPicPr>
          <p:cNvPr id="475138" name="Picture 2" descr="golden-3d-christian-cross-on-a-red-background"/>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419600" y="32766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5139" name="Rectangle 3"/>
          <p:cNvSpPr>
            <a:spLocks noChangeArrowheads="1"/>
          </p:cNvSpPr>
          <p:nvPr/>
        </p:nvSpPr>
        <p:spPr bwMode="auto">
          <a:xfrm>
            <a:off x="1066800" y="533400"/>
            <a:ext cx="67818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150000"/>
              </a:lnSpc>
            </a:pPr>
            <a:r>
              <a:rPr lang="zh-CN" altLang="en-US" sz="6000">
                <a:solidFill>
                  <a:srgbClr val="FFFF00"/>
                </a:solidFill>
                <a:latin typeface="Arial" charset="0"/>
                <a:ea typeface="经典隶变简" charset="0"/>
                <a:cs typeface="经典隶变简" charset="0"/>
              </a:rPr>
              <a:t>证道</a:t>
            </a:r>
            <a:r>
              <a:rPr lang="zh-CN" altLang="en-US" sz="6000">
                <a:solidFill>
                  <a:srgbClr val="FFFF00"/>
                </a:solidFill>
                <a:latin typeface="Arial" charset="0"/>
                <a:ea typeface="AR PHeiti Medium GB" charset="0"/>
                <a:cs typeface="AR PHeiti Medium GB" charset="0"/>
              </a:rPr>
              <a:t/>
            </a:r>
            <a:br>
              <a:rPr lang="zh-CN" altLang="en-US" sz="6000">
                <a:solidFill>
                  <a:srgbClr val="FFFF00"/>
                </a:solidFill>
                <a:latin typeface="Arial" charset="0"/>
                <a:ea typeface="AR PHeiti Medium GB" charset="0"/>
                <a:cs typeface="AR PHeiti Medium GB" charset="0"/>
              </a:rPr>
            </a:br>
            <a:r>
              <a:rPr lang="en-US" altLang="zh-CN" sz="5400">
                <a:solidFill>
                  <a:srgbClr val="00FFFF"/>
                </a:solidFill>
                <a:latin typeface="Papyrus" charset="0"/>
                <a:ea typeface="AR PHeiti Medium GB" charset="0"/>
                <a:cs typeface="AR PHeiti Medium GB" charset="0"/>
              </a:rPr>
              <a:t>Мессеж</a:t>
            </a:r>
          </a:p>
        </p:txBody>
      </p:sp>
    </p:spTree>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7185" name="Picture 1" descr="Worshi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186" name="Text Box 3"/>
          <p:cNvSpPr txBox="1">
            <a:spLocks noChangeArrowheads="1"/>
          </p:cNvSpPr>
          <p:nvPr/>
        </p:nvSpPr>
        <p:spPr bwMode="auto">
          <a:xfrm>
            <a:off x="228600" y="381000"/>
            <a:ext cx="868680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lnSpc>
                <a:spcPct val="80000"/>
              </a:lnSpc>
              <a:spcBef>
                <a:spcPct val="50000"/>
              </a:spcBef>
            </a:pPr>
            <a:r>
              <a:rPr lang="en-US" altLang="zh-CN" sz="2800" b="1">
                <a:solidFill>
                  <a:srgbClr val="FFFFFF"/>
                </a:solidFill>
                <a:latin typeface="Century Gothic" charset="0"/>
                <a:ea typeface="方正楷体简体" charset="0"/>
                <a:cs typeface="方正楷体简体" charset="0"/>
              </a:rPr>
              <a:t>Одоо, Эзэн минь, бид өөрсдийгөө амьд өргөл, таны зөв үйлсийн үйлчлэгчид болгон өргөж байна. </a:t>
            </a:r>
          </a:p>
          <a:p>
            <a:pPr eaLnBrk="1" hangingPunct="1">
              <a:lnSpc>
                <a:spcPct val="80000"/>
              </a:lnSpc>
              <a:spcBef>
                <a:spcPct val="50000"/>
              </a:spcBef>
            </a:pPr>
            <a:r>
              <a:rPr lang="en-US" altLang="zh-CN" sz="2800" b="1">
                <a:solidFill>
                  <a:srgbClr val="FFFFFF"/>
                </a:solidFill>
                <a:latin typeface="Century Gothic" charset="0"/>
                <a:ea typeface="方正楷体简体" charset="0"/>
                <a:cs typeface="方正楷体简体" charset="0"/>
              </a:rPr>
              <a:t>Бидний Эзэн Есүс Христээр. Aмен</a:t>
            </a:r>
          </a:p>
        </p:txBody>
      </p:sp>
    </p:spTree>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9234" name="Rectangle 2"/>
          <p:cNvSpPr>
            <a:spLocks noGrp="1" noChangeArrowheads="1"/>
          </p:cNvSpPr>
          <p:nvPr>
            <p:ph type="ctrTitle"/>
          </p:nvPr>
        </p:nvSpPr>
        <p:spPr>
          <a:xfrm>
            <a:off x="0" y="0"/>
            <a:ext cx="9144000" cy="1143000"/>
          </a:xfrm>
        </p:spPr>
        <p:txBody>
          <a:bodyPr/>
          <a:lstStyle/>
          <a:p>
            <a:pPr eaLnBrk="1" hangingPunct="1"/>
            <a:r>
              <a:rPr lang="en-US">
                <a:solidFill>
                  <a:schemeClr val="bg1"/>
                </a:solidFill>
                <a:latin typeface="Arial" charset="0"/>
                <a:ea typeface="ＭＳ Ｐゴシック" charset="0"/>
                <a:cs typeface="ＭＳ Ｐゴシック" charset="0"/>
              </a:rPr>
              <a:t>Эзэнийг Зоог</a:t>
            </a:r>
            <a:endParaRPr lang="en-US">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1" name="Picture 2" descr="Body-Bloo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dirty="0" smtClean="0">
                <a:solidFill>
                  <a:schemeClr val="bg1"/>
                </a:solidFill>
              </a:rPr>
              <a:t>1Коринт 11</a:t>
            </a:r>
            <a:r>
              <a:rPr lang="en-US" u="sng" dirty="0">
                <a:solidFill>
                  <a:schemeClr val="bg1"/>
                </a:solidFill>
              </a:rPr>
              <a:t>:</a:t>
            </a:r>
            <a:r>
              <a:rPr lang="en-US" u="sng" dirty="0" smtClean="0">
                <a:solidFill>
                  <a:schemeClr val="bg1"/>
                </a:solidFill>
              </a:rPr>
              <a:t>26</a:t>
            </a:r>
            <a:endParaRPr lang="en-US" sz="3600" u="sng" dirty="0">
              <a:solidFill>
                <a:schemeClr val="bg1"/>
              </a:solidFill>
            </a:endParaRPr>
          </a:p>
        </p:txBody>
      </p:sp>
      <p:sp>
        <p:nvSpPr>
          <p:cNvPr id="229380" name="Text Box 4"/>
          <p:cNvSpPr txBox="1">
            <a:spLocks noChangeArrowheads="1"/>
          </p:cNvSpPr>
          <p:nvPr/>
        </p:nvSpPr>
        <p:spPr bwMode="auto">
          <a:xfrm>
            <a:off x="365125" y="2057400"/>
            <a:ext cx="4816475" cy="4724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3600" b="1" baseline="30000" dirty="0">
                <a:solidFill>
                  <a:srgbClr val="FFFFFF"/>
                </a:solidFill>
                <a:latin typeface="Arial" pitchFamily="-112" charset="0"/>
                <a:ea typeface="+mn-ea"/>
                <a:cs typeface="+mn-cs"/>
              </a:rPr>
              <a:t>26</a:t>
            </a:r>
            <a:r>
              <a:rPr lang="ru-RU" sz="3600" b="1" dirty="0" err="1">
                <a:solidFill>
                  <a:srgbClr val="FFFFFF"/>
                </a:solidFill>
                <a:latin typeface="Arial" pitchFamily="-112" charset="0"/>
                <a:ea typeface="+mn-ea"/>
                <a:cs typeface="+mn-cs"/>
              </a:rPr>
              <a:t>Учир</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нь</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энэ</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талхыг</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идэж</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энэ</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аяганаас</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уух</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бүрдээ</a:t>
            </a:r>
            <a:r>
              <a:rPr lang="ru-RU" sz="3600" b="1" dirty="0">
                <a:solidFill>
                  <a:srgbClr val="FFFFFF"/>
                </a:solidFill>
                <a:latin typeface="Arial" pitchFamily="-112" charset="0"/>
                <a:ea typeface="+mn-ea"/>
                <a:cs typeface="+mn-cs"/>
              </a:rPr>
              <a:t> та нар </a:t>
            </a:r>
            <a:r>
              <a:rPr lang="ru-RU" sz="3600" b="1" dirty="0" err="1">
                <a:solidFill>
                  <a:srgbClr val="FFFFFF"/>
                </a:solidFill>
                <a:latin typeface="Arial" pitchFamily="-112" charset="0"/>
                <a:ea typeface="+mn-ea"/>
                <a:cs typeface="+mn-cs"/>
              </a:rPr>
              <a:t>Түүнийг</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ирэх</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хүртэл</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Эзэний</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үхлийг</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тунхагладаг</a:t>
            </a:r>
            <a:r>
              <a:rPr lang="ru-RU" sz="3600" b="1" dirty="0">
                <a:solidFill>
                  <a:srgbClr val="FFFFFF"/>
                </a:solidFill>
                <a:latin typeface="Arial" pitchFamily="-112" charset="0"/>
                <a:ea typeface="+mn-ea"/>
                <a:cs typeface="+mn-cs"/>
              </a:rPr>
              <a:t>. </a:t>
            </a:r>
            <a:endParaRPr lang="en-US" sz="3600" b="1" dirty="0">
              <a:solidFill>
                <a:srgbClr val="FFFFFF"/>
              </a:solidFill>
              <a:latin typeface="Arial" pitchFamily="-112"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3" descr="Ominous Sky Wallpaper with Cross and Thor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3" name="Title 1"/>
          <p:cNvSpPr>
            <a:spLocks noGrp="1"/>
          </p:cNvSpPr>
          <p:nvPr>
            <p:ph type="ctrTitle" idx="4294967295"/>
          </p:nvPr>
        </p:nvSpPr>
        <p:spPr>
          <a:xfrm>
            <a:off x="0" y="5949950"/>
            <a:ext cx="9144000" cy="704850"/>
          </a:xfrm>
          <a:effectLst>
            <a:outerShdw blurRad="63500" dist="35921" dir="2700000" algn="ctr" rotWithShape="0">
              <a:srgbClr val="000000">
                <a:alpha val="74998"/>
              </a:srgbClr>
            </a:outerShdw>
          </a:effectLst>
        </p:spPr>
        <p:txBody>
          <a:bodyPr/>
          <a:lstStyle/>
          <a:p>
            <a:pPr algn="l" eaLnBrk="1" hangingPunct="1">
              <a:defRPr/>
            </a:pPr>
            <a:r>
              <a:rPr lang="en-US" sz="3200" i="1" dirty="0" smtClean="0">
                <a:solidFill>
                  <a:schemeClr val="bg1"/>
                </a:solidFill>
                <a:latin typeface="Aramis Regular" charset="0"/>
                <a:ea typeface="ＭＳ Ｐゴシック" charset="0"/>
                <a:cs typeface="ＭＳ Ｐゴシック" charset="0"/>
              </a:rPr>
              <a:t>I. </a:t>
            </a:r>
            <a:r>
              <a:rPr lang="en-US" sz="3200" i="1" dirty="0" err="1">
                <a:solidFill>
                  <a:schemeClr val="bg1"/>
                </a:solidFill>
                <a:latin typeface="Aramis Regular" charset="0"/>
                <a:ea typeface="ＭＳ Ｐゴシック" charset="0"/>
                <a:cs typeface="ＭＳ Ｐゴシック" charset="0"/>
              </a:rPr>
              <a:t>Бусад</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итгэгчидтэй</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харилцах</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харилцааг</a:t>
            </a:r>
            <a:r>
              <a:rPr lang="en-US" sz="3200" i="1" dirty="0">
                <a:solidFill>
                  <a:schemeClr val="bg1"/>
                </a:solidFill>
                <a:latin typeface="Aramis Regular" charset="0"/>
                <a:ea typeface="ＭＳ Ｐゴシック" charset="0"/>
                <a:cs typeface="ＭＳ Ｐゴシック" charset="0"/>
              </a:rPr>
              <a:t> </a:t>
            </a:r>
            <a:r>
              <a:rPr lang="en-US" sz="4000" i="1" dirty="0" err="1">
                <a:solidFill>
                  <a:srgbClr val="FFFF00"/>
                </a:solidFill>
                <a:latin typeface="Aramis Regular" charset="0"/>
                <a:ea typeface="ＭＳ Ｐゴシック" charset="0"/>
                <a:cs typeface="ＭＳ Ｐゴシック" charset="0"/>
              </a:rPr>
              <a:t>гадагш</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харах</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гэж</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үзнэ</a:t>
            </a:r>
            <a:endParaRPr lang="en-US" sz="3600" dirty="0">
              <a:latin typeface="Calibri" charset="0"/>
              <a:ea typeface="ＭＳ Ｐゴシック" charset="0"/>
              <a:cs typeface="ＭＳ Ｐゴシック" charset="0"/>
            </a:endParaRPr>
          </a:p>
        </p:txBody>
      </p:sp>
      <p:sp>
        <p:nvSpPr>
          <p:cNvPr id="27648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err="1">
                <a:solidFill>
                  <a:srgbClr val="FFFFFF"/>
                </a:solidFill>
                <a:latin typeface="Aramis Regular" charset="0"/>
              </a:rPr>
              <a:t>Дөрвөн</a:t>
            </a:r>
            <a:r>
              <a:rPr lang="en-US" sz="3600" i="1" dirty="0">
                <a:solidFill>
                  <a:srgbClr val="FFFFFF"/>
                </a:solidFill>
                <a:latin typeface="Aramis Regular" charset="0"/>
              </a:rPr>
              <a:t> </a:t>
            </a:r>
            <a:r>
              <a:rPr lang="en-US" sz="3600" i="1" dirty="0" err="1">
                <a:solidFill>
                  <a:srgbClr val="FFFFFF"/>
                </a:solidFill>
                <a:latin typeface="Aramis Regular" charset="0"/>
              </a:rPr>
              <a:t>Чиглэл</a:t>
            </a:r>
            <a:endParaRPr lang="en-US" sz="4000" dirty="0">
              <a:solidFill>
                <a:srgbClr val="000000"/>
              </a:solidFill>
              <a:latin typeface="Calibri" charset="0"/>
            </a:endParaRPr>
          </a:p>
        </p:txBody>
      </p:sp>
      <p:sp>
        <p:nvSpPr>
          <p:cNvPr id="483332"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86" name="Text Box 6"/>
          <p:cNvSpPr txBox="1">
            <a:spLocks noChangeArrowheads="1"/>
          </p:cNvSpPr>
          <p:nvPr/>
        </p:nvSpPr>
        <p:spPr bwMode="auto">
          <a:xfrm rot="16200000">
            <a:off x="3565525" y="887413"/>
            <a:ext cx="21050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Гадагш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483334"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88" name="Text Box 8"/>
          <p:cNvSpPr txBox="1">
            <a:spLocks noChangeArrowheads="1"/>
          </p:cNvSpPr>
          <p:nvPr/>
        </p:nvSpPr>
        <p:spPr bwMode="auto">
          <a:xfrm>
            <a:off x="2411413" y="2270125"/>
            <a:ext cx="19018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Арагш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483336"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90" name="Text Box 10"/>
          <p:cNvSpPr txBox="1">
            <a:spLocks noChangeArrowheads="1"/>
          </p:cNvSpPr>
          <p:nvPr/>
        </p:nvSpPr>
        <p:spPr bwMode="auto">
          <a:xfrm>
            <a:off x="5257800" y="2270125"/>
            <a:ext cx="1881188"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Урагш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483338"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92" name="Text Box 12"/>
          <p:cNvSpPr txBox="1">
            <a:spLocks noChangeArrowheads="1"/>
          </p:cNvSpPr>
          <p:nvPr/>
        </p:nvSpPr>
        <p:spPr bwMode="auto">
          <a:xfrm rot="16200000">
            <a:off x="3388519" y="3617119"/>
            <a:ext cx="2354263"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Дотогш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5105400"/>
            <a:ext cx="8229600" cy="1143000"/>
          </a:xfrm>
        </p:spPr>
        <p:txBody>
          <a:bodyPr/>
          <a:lstStyle/>
          <a:p>
            <a:pPr>
              <a:defRPr/>
            </a:pPr>
            <a:r>
              <a:rPr lang="en-US" b="1">
                <a:solidFill>
                  <a:srgbClr val="000000"/>
                </a:solidFill>
                <a:effectLst>
                  <a:outerShdw blurRad="38100" dist="38100" dir="2700000" algn="tl">
                    <a:srgbClr val="FFFFFF"/>
                  </a:outerShdw>
                </a:effectLst>
                <a:latin typeface="LucidaGrande" charset="0"/>
                <a:ea typeface="ＭＳ Ｐゴシック" charset="0"/>
                <a:cs typeface="ＭＳ Ｐゴシック" charset="0"/>
              </a:rPr>
              <a:t>Hevenu shalom aleichem</a:t>
            </a:r>
            <a:endParaRPr lang="en-US">
              <a:latin typeface="Tahoma" charset="0"/>
              <a:ea typeface="ＭＳ Ｐゴシック" charset="0"/>
              <a:cs typeface="ＭＳ Ｐゴシック" charset="0"/>
            </a:endParaRPr>
          </a:p>
        </p:txBody>
      </p:sp>
      <p:pic>
        <p:nvPicPr>
          <p:cNvPr id="105474" name="Picture 6" descr="Jerusalem across Kidron.jpg"/>
          <p:cNvPicPr>
            <a:picLocks noChangeAspect="1"/>
          </p:cNvPicPr>
          <p:nvPr/>
        </p:nvPicPr>
        <p:blipFill>
          <a:blip r:embed="rId3">
            <a:lum bright="30000"/>
            <a:extLst>
              <a:ext uri="{28A0092B-C50C-407E-A947-70E740481C1C}">
                <a14:useLocalDpi xmlns:a14="http://schemas.microsoft.com/office/drawing/2010/main" val="0"/>
              </a:ext>
            </a:extLst>
          </a:blip>
          <a:srcRect l="14848" b="5067"/>
          <a:stretch>
            <a:fillRect/>
          </a:stretch>
        </p:blipFill>
        <p:spPr bwMode="auto">
          <a:xfrm>
            <a:off x="-33338" y="0"/>
            <a:ext cx="9177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Box 7"/>
          <p:cNvSpPr txBox="1">
            <a:spLocks noChangeArrowheads="1"/>
          </p:cNvSpPr>
          <p:nvPr/>
        </p:nvSpPr>
        <p:spPr bwMode="auto">
          <a:xfrm>
            <a:off x="228600" y="0"/>
            <a:ext cx="9144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000000"/>
                </a:solidFill>
                <a:latin typeface="LucidaGrande" charset="0"/>
              </a:rPr>
              <a:t>Хевенү шалом алейхем</a:t>
            </a:r>
            <a:br>
              <a:rPr lang="en-US" sz="3200" b="1">
                <a:solidFill>
                  <a:srgbClr val="000000"/>
                </a:solidFill>
                <a:latin typeface="LucidaGrande" charset="0"/>
              </a:rPr>
            </a:br>
            <a:r>
              <a:rPr lang="en-US" sz="3200" b="1">
                <a:solidFill>
                  <a:srgbClr val="000000"/>
                </a:solidFill>
                <a:latin typeface="LucidaGrande" charset="0"/>
              </a:rPr>
              <a:t>Хевенү шалом алейхем</a:t>
            </a:r>
          </a:p>
          <a:p>
            <a:r>
              <a:rPr lang="en-US" sz="3200" b="1">
                <a:solidFill>
                  <a:srgbClr val="000000"/>
                </a:solidFill>
                <a:latin typeface="LucidaGrande" charset="0"/>
              </a:rPr>
              <a:t>Хевенү шалом алейхем</a:t>
            </a:r>
            <a:br>
              <a:rPr lang="en-US" sz="3200" b="1">
                <a:solidFill>
                  <a:srgbClr val="000000"/>
                </a:solidFill>
                <a:latin typeface="LucidaGrande" charset="0"/>
              </a:rPr>
            </a:br>
            <a:r>
              <a:rPr lang="en-US" sz="3200" b="1">
                <a:solidFill>
                  <a:srgbClr val="000000"/>
                </a:solidFill>
                <a:latin typeface="LucidaGrande" charset="0"/>
              </a:rPr>
              <a:t>Хевен шалом, шалом, шалом алейхем</a:t>
            </a:r>
            <a:endParaRPr lang="en-US" sz="3200" b="1">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Body-Bloo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4"/>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dirty="0" smtClean="0">
                <a:solidFill>
                  <a:schemeClr val="bg1"/>
                </a:solidFill>
              </a:rPr>
              <a:t>1Коринт 11</a:t>
            </a:r>
            <a:r>
              <a:rPr lang="en-US" u="sng" dirty="0">
                <a:solidFill>
                  <a:schemeClr val="bg1"/>
                </a:solidFill>
              </a:rPr>
              <a:t>:23-25</a:t>
            </a:r>
          </a:p>
        </p:txBody>
      </p:sp>
      <p:sp>
        <p:nvSpPr>
          <p:cNvPr id="223237" name="Text Box 5"/>
          <p:cNvSpPr txBox="1">
            <a:spLocks noChangeArrowheads="1"/>
          </p:cNvSpPr>
          <p:nvPr/>
        </p:nvSpPr>
        <p:spPr bwMode="auto">
          <a:xfrm>
            <a:off x="365125" y="1143000"/>
            <a:ext cx="61880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2800" b="1" baseline="30000" dirty="0">
                <a:solidFill>
                  <a:srgbClr val="FFFFFF"/>
                </a:solidFill>
                <a:latin typeface="Arial" pitchFamily="-112" charset="0"/>
                <a:ea typeface="+mn-ea"/>
                <a:cs typeface="+mn-cs"/>
              </a:rPr>
              <a:t>23</a:t>
            </a:r>
            <a:r>
              <a:rPr lang="ru-RU" sz="2800" b="1" dirty="0" err="1">
                <a:solidFill>
                  <a:srgbClr val="FFFFFF"/>
                </a:solidFill>
                <a:latin typeface="Arial" pitchFamily="-112" charset="0"/>
                <a:ea typeface="+mn-ea"/>
                <a:cs typeface="+mn-cs"/>
              </a:rPr>
              <a:t>Учир</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нь</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Эзэнээс</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юу</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авсныгаа</a:t>
            </a:r>
            <a:r>
              <a:rPr lang="ru-RU" sz="2800" b="1" dirty="0">
                <a:solidFill>
                  <a:srgbClr val="FFFFFF"/>
                </a:solidFill>
                <a:latin typeface="Arial" pitchFamily="-112" charset="0"/>
                <a:ea typeface="+mn-ea"/>
                <a:cs typeface="+mn-cs"/>
              </a:rPr>
              <a:t> та нарт </a:t>
            </a:r>
            <a:r>
              <a:rPr lang="ru-RU" sz="2800" b="1" dirty="0" err="1">
                <a:solidFill>
                  <a:srgbClr val="FFFFFF"/>
                </a:solidFill>
                <a:latin typeface="Arial" pitchFamily="-112" charset="0"/>
                <a:ea typeface="+mn-ea"/>
                <a:cs typeface="+mn-cs"/>
              </a:rPr>
              <a:t>би</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дамжуулж</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өгсөн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Чухамхүү</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Түүний</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баригдсан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тэр</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шөнө</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Эзэн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Есүс</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талх</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аваад</a:t>
            </a:r>
            <a:r>
              <a:rPr lang="ru-RU" sz="2800" b="1" dirty="0">
                <a:solidFill>
                  <a:srgbClr val="FFFFFF"/>
                </a:solidFill>
                <a:latin typeface="Arial" pitchFamily="-112" charset="0"/>
                <a:ea typeface="+mn-ea"/>
                <a:cs typeface="+mn-cs"/>
              </a:rPr>
              <a:t>, </a:t>
            </a:r>
            <a:r>
              <a:rPr lang="ru-RU" sz="2800" b="1" baseline="30000" dirty="0">
                <a:solidFill>
                  <a:srgbClr val="FFFFFF"/>
                </a:solidFill>
                <a:latin typeface="Arial" pitchFamily="-112" charset="0"/>
                <a:ea typeface="+mn-ea"/>
                <a:cs typeface="+mn-cs"/>
              </a:rPr>
              <a:t>24</a:t>
            </a:r>
            <a:r>
              <a:rPr lang="ru-RU" sz="2800" b="1" dirty="0">
                <a:solidFill>
                  <a:srgbClr val="FFFFFF"/>
                </a:solidFill>
                <a:latin typeface="Arial" pitchFamily="-112" charset="0"/>
                <a:ea typeface="+mn-ea"/>
                <a:cs typeface="+mn-cs"/>
              </a:rPr>
              <a:t>талархлаа </a:t>
            </a:r>
            <a:r>
              <a:rPr lang="ru-RU" sz="2800" b="1" dirty="0" err="1">
                <a:solidFill>
                  <a:srgbClr val="FFFFFF"/>
                </a:solidFill>
                <a:latin typeface="Arial" pitchFamily="-112" charset="0"/>
                <a:ea typeface="+mn-ea"/>
                <a:cs typeface="+mn-cs"/>
              </a:rPr>
              <a:t>өргөж</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хуваагаад</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Энэ</a:t>
            </a:r>
            <a:r>
              <a:rPr lang="ru-RU" sz="2800" b="1" dirty="0">
                <a:solidFill>
                  <a:srgbClr val="FFFFFF"/>
                </a:solidFill>
                <a:latin typeface="Arial" pitchFamily="-112" charset="0"/>
                <a:ea typeface="+mn-ea"/>
                <a:cs typeface="+mn-cs"/>
              </a:rPr>
              <a:t> бол та </a:t>
            </a:r>
            <a:r>
              <a:rPr lang="ru-RU" sz="2800" b="1" dirty="0" err="1">
                <a:solidFill>
                  <a:srgbClr val="FFFFFF"/>
                </a:solidFill>
                <a:latin typeface="Arial" pitchFamily="-112" charset="0"/>
                <a:ea typeface="+mn-ea"/>
                <a:cs typeface="+mn-cs"/>
              </a:rPr>
              <a:t>нарын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төлөөх</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Миний</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бие</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мөн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Намайг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дурсан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үүнийг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үйлд</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гэв</a:t>
            </a:r>
            <a:r>
              <a:rPr lang="ru-RU" sz="2800" b="1" dirty="0">
                <a:solidFill>
                  <a:srgbClr val="FFFFFF"/>
                </a:solidFill>
                <a:latin typeface="Arial" pitchFamily="-112" charset="0"/>
                <a:ea typeface="+mn-ea"/>
                <a:cs typeface="+mn-cs"/>
              </a:rPr>
              <a:t>. </a:t>
            </a:r>
            <a:r>
              <a:rPr lang="ru-RU" sz="2800" b="1" baseline="30000" dirty="0">
                <a:solidFill>
                  <a:srgbClr val="FFFFFF"/>
                </a:solidFill>
                <a:latin typeface="Arial" pitchFamily="-112" charset="0"/>
                <a:ea typeface="+mn-ea"/>
                <a:cs typeface="+mn-cs"/>
              </a:rPr>
              <a:t>25</a:t>
            </a:r>
            <a:r>
              <a:rPr lang="ru-RU" sz="2800" b="1" dirty="0">
                <a:solidFill>
                  <a:srgbClr val="FFFFFF"/>
                </a:solidFill>
                <a:latin typeface="Arial" pitchFamily="-112" charset="0"/>
                <a:ea typeface="+mn-ea"/>
                <a:cs typeface="+mn-cs"/>
              </a:rPr>
              <a:t>Тэрчлэн </a:t>
            </a:r>
            <a:r>
              <a:rPr lang="ru-RU" sz="2800" b="1" dirty="0" err="1">
                <a:solidFill>
                  <a:srgbClr val="FFFFFF"/>
                </a:solidFill>
                <a:latin typeface="Arial" pitchFamily="-112" charset="0"/>
                <a:ea typeface="+mn-ea"/>
                <a:cs typeface="+mn-cs"/>
              </a:rPr>
              <a:t>зоогийн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дараа</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мөн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аяга</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авч</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Энэ</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аяга</a:t>
            </a:r>
            <a:r>
              <a:rPr lang="ru-RU" sz="2800" b="1" dirty="0">
                <a:solidFill>
                  <a:srgbClr val="FFFFFF"/>
                </a:solidFill>
                <a:latin typeface="Arial" pitchFamily="-112" charset="0"/>
                <a:ea typeface="+mn-ea"/>
                <a:cs typeface="+mn-cs"/>
              </a:rPr>
              <a:t> бол </a:t>
            </a:r>
            <a:r>
              <a:rPr lang="ru-RU" sz="2800" b="1" dirty="0" err="1">
                <a:solidFill>
                  <a:srgbClr val="FFFFFF"/>
                </a:solidFill>
                <a:latin typeface="Arial" pitchFamily="-112" charset="0"/>
                <a:ea typeface="+mn-ea"/>
                <a:cs typeface="+mn-cs"/>
              </a:rPr>
              <a:t>Миний</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цусаар</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тогтоогдох</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шинэ</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гэрээ</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мөн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Үүнээс</a:t>
            </a:r>
            <a:r>
              <a:rPr lang="ru-RU" sz="2800" b="1" dirty="0">
                <a:solidFill>
                  <a:srgbClr val="FFFFFF"/>
                </a:solidFill>
                <a:latin typeface="Arial" pitchFamily="-112" charset="0"/>
                <a:ea typeface="+mn-ea"/>
                <a:cs typeface="+mn-cs"/>
              </a:rPr>
              <a:t> та нар </a:t>
            </a:r>
            <a:r>
              <a:rPr lang="ru-RU" sz="2800" b="1" dirty="0" err="1">
                <a:solidFill>
                  <a:srgbClr val="FFFFFF"/>
                </a:solidFill>
                <a:latin typeface="Arial" pitchFamily="-112" charset="0"/>
                <a:ea typeface="+mn-ea"/>
                <a:cs typeface="+mn-cs"/>
              </a:rPr>
              <a:t>уух</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болгондоо</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Намайг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дурсан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үүнийг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үйлд</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гэсэн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юм</a:t>
            </a:r>
            <a:r>
              <a:rPr lang="ru-RU" sz="2800" b="1" dirty="0">
                <a:solidFill>
                  <a:srgbClr val="FFFFFF"/>
                </a:solidFill>
                <a:latin typeface="Arial" pitchFamily="-112" charset="0"/>
                <a:ea typeface="+mn-ea"/>
                <a:cs typeface="+mn-cs"/>
              </a:rPr>
              <a:t>.</a:t>
            </a:r>
            <a:r>
              <a:rPr lang="en-US" sz="2800" b="1" dirty="0">
                <a:solidFill>
                  <a:srgbClr val="FFFFFF"/>
                </a:solidFill>
                <a:latin typeface="Arial" pitchFamily="-112" charset="0"/>
                <a:ea typeface="+mn-ea"/>
                <a:cs typeface="+mn-cs"/>
              </a:rPr>
              <a:t> </a:t>
            </a:r>
          </a:p>
        </p:txBody>
      </p:sp>
    </p:spTree>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7" name="Picture 2" descr="Body-Bloo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dirty="0">
                <a:solidFill>
                  <a:schemeClr val="bg1"/>
                </a:solidFill>
              </a:rPr>
              <a:t>1 </a:t>
            </a:r>
            <a:r>
              <a:rPr lang="en-US" u="sng" dirty="0" err="1" smtClean="0">
                <a:solidFill>
                  <a:schemeClr val="bg1"/>
                </a:solidFill>
              </a:rPr>
              <a:t>Коринт</a:t>
            </a:r>
            <a:r>
              <a:rPr lang="en-US" u="sng" dirty="0" smtClean="0">
                <a:solidFill>
                  <a:schemeClr val="bg1"/>
                </a:solidFill>
              </a:rPr>
              <a:t> 11</a:t>
            </a:r>
            <a:r>
              <a:rPr lang="en-US" u="sng" dirty="0">
                <a:solidFill>
                  <a:schemeClr val="bg1"/>
                </a:solidFill>
              </a:rPr>
              <a:t>:27-</a:t>
            </a:r>
            <a:r>
              <a:rPr lang="en-US" u="sng" dirty="0" smtClean="0">
                <a:solidFill>
                  <a:schemeClr val="bg1"/>
                </a:solidFill>
              </a:rPr>
              <a:t>29</a:t>
            </a:r>
            <a:endParaRPr lang="en-US" sz="3600" u="sng" dirty="0">
              <a:solidFill>
                <a:schemeClr val="bg1"/>
              </a:solidFill>
            </a:endParaRPr>
          </a:p>
        </p:txBody>
      </p:sp>
      <p:sp>
        <p:nvSpPr>
          <p:cNvPr id="231428" name="Text Box 4"/>
          <p:cNvSpPr txBox="1">
            <a:spLocks noChangeArrowheads="1"/>
          </p:cNvSpPr>
          <p:nvPr/>
        </p:nvSpPr>
        <p:spPr bwMode="auto">
          <a:xfrm>
            <a:off x="365125" y="1143000"/>
            <a:ext cx="50704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2800" b="1" baseline="30000" dirty="0">
                <a:solidFill>
                  <a:srgbClr val="FFFFFF"/>
                </a:solidFill>
                <a:latin typeface="Arial" pitchFamily="-112" charset="0"/>
                <a:ea typeface="+mn-ea"/>
                <a:cs typeface="+mn-cs"/>
              </a:rPr>
              <a:t>27</a:t>
            </a:r>
            <a:r>
              <a:rPr lang="ru-RU" sz="2800" b="1" dirty="0" err="1">
                <a:solidFill>
                  <a:srgbClr val="FFFFFF"/>
                </a:solidFill>
                <a:latin typeface="Arial" pitchFamily="-112" charset="0"/>
                <a:ea typeface="+mn-ea"/>
                <a:cs typeface="+mn-cs"/>
              </a:rPr>
              <a:t>Тиймд</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хэн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нэгэн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хүн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зохисгүйгээр</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Эзэний</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талхыг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идэж</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аяганаас</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уух</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аваас</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Эзэний</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бие</a:t>
            </a:r>
            <a:r>
              <a:rPr lang="ru-RU" sz="2800" b="1" dirty="0">
                <a:solidFill>
                  <a:srgbClr val="FFFFFF"/>
                </a:solidFill>
                <a:latin typeface="Arial" pitchFamily="-112" charset="0"/>
                <a:ea typeface="+mn-ea"/>
                <a:cs typeface="+mn-cs"/>
              </a:rPr>
              <a:t> ба </a:t>
            </a:r>
            <a:r>
              <a:rPr lang="ru-RU" sz="2800" b="1" dirty="0" err="1">
                <a:solidFill>
                  <a:srgbClr val="FFFFFF"/>
                </a:solidFill>
                <a:latin typeface="Arial" pitchFamily="-112" charset="0"/>
                <a:ea typeface="+mn-ea"/>
                <a:cs typeface="+mn-cs"/>
              </a:rPr>
              <a:t>цусны</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буруутан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болно</a:t>
            </a:r>
            <a:r>
              <a:rPr lang="ru-RU" sz="2800" b="1" dirty="0">
                <a:solidFill>
                  <a:srgbClr val="FFFFFF"/>
                </a:solidFill>
                <a:latin typeface="Arial" pitchFamily="-112" charset="0"/>
                <a:ea typeface="+mn-ea"/>
                <a:cs typeface="+mn-cs"/>
              </a:rPr>
              <a:t>. </a:t>
            </a:r>
            <a:r>
              <a:rPr lang="ru-RU" sz="2800" b="1" baseline="30000" dirty="0">
                <a:solidFill>
                  <a:srgbClr val="FFFFFF"/>
                </a:solidFill>
                <a:latin typeface="Arial" pitchFamily="-112" charset="0"/>
                <a:ea typeface="+mn-ea"/>
                <a:cs typeface="+mn-cs"/>
              </a:rPr>
              <a:t>28</a:t>
            </a:r>
            <a:r>
              <a:rPr lang="ru-RU" sz="2800" b="1" dirty="0">
                <a:solidFill>
                  <a:srgbClr val="FFFFFF"/>
                </a:solidFill>
                <a:latin typeface="Arial" pitchFamily="-112" charset="0"/>
                <a:ea typeface="+mn-ea"/>
                <a:cs typeface="+mn-cs"/>
              </a:rPr>
              <a:t>Харин </a:t>
            </a:r>
            <a:r>
              <a:rPr lang="ru-RU" sz="2800" b="1" dirty="0" err="1">
                <a:solidFill>
                  <a:srgbClr val="FFFFFF"/>
                </a:solidFill>
                <a:latin typeface="Arial" pitchFamily="-112" charset="0"/>
                <a:ea typeface="+mn-ea"/>
                <a:cs typeface="+mn-cs"/>
              </a:rPr>
              <a:t>хүн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өөрийгөө</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шалгаж</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байгаад</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талхыг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идэг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аяганаас</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ууг</a:t>
            </a:r>
            <a:r>
              <a:rPr lang="ru-RU" sz="2800" b="1" dirty="0">
                <a:solidFill>
                  <a:srgbClr val="FFFFFF"/>
                </a:solidFill>
                <a:latin typeface="Arial" pitchFamily="-112" charset="0"/>
                <a:ea typeface="+mn-ea"/>
                <a:cs typeface="+mn-cs"/>
              </a:rPr>
              <a:t>. </a:t>
            </a:r>
            <a:r>
              <a:rPr lang="ru-RU" sz="2800" b="1" baseline="30000" dirty="0">
                <a:solidFill>
                  <a:srgbClr val="FFFFFF"/>
                </a:solidFill>
                <a:latin typeface="Arial" pitchFamily="-112" charset="0"/>
                <a:ea typeface="+mn-ea"/>
                <a:cs typeface="+mn-cs"/>
              </a:rPr>
              <a:t>29</a:t>
            </a:r>
            <a:r>
              <a:rPr lang="ru-RU" sz="2800" b="1" dirty="0">
                <a:solidFill>
                  <a:srgbClr val="FFFFFF"/>
                </a:solidFill>
                <a:latin typeface="Arial" pitchFamily="-112" charset="0"/>
                <a:ea typeface="+mn-ea"/>
                <a:cs typeface="+mn-cs"/>
              </a:rPr>
              <a:t>Учир </a:t>
            </a:r>
            <a:r>
              <a:rPr lang="ru-RU" sz="2800" b="1" dirty="0" err="1">
                <a:solidFill>
                  <a:srgbClr val="FFFFFF"/>
                </a:solidFill>
                <a:latin typeface="Arial" pitchFamily="-112" charset="0"/>
                <a:ea typeface="+mn-ea"/>
                <a:cs typeface="+mn-cs"/>
              </a:rPr>
              <a:t>нь</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идэж</a:t>
            </a:r>
            <a:r>
              <a:rPr lang="ru-RU" sz="2800" b="1" dirty="0">
                <a:solidFill>
                  <a:srgbClr val="FFFFFF"/>
                </a:solidFill>
                <a:latin typeface="Arial" pitchFamily="-112" charset="0"/>
                <a:ea typeface="+mn-ea"/>
                <a:cs typeface="+mn-cs"/>
              </a:rPr>
              <a:t> буй </a:t>
            </a:r>
            <a:r>
              <a:rPr lang="ru-RU" sz="2800" b="1" dirty="0" err="1">
                <a:solidFill>
                  <a:srgbClr val="FFFFFF"/>
                </a:solidFill>
                <a:latin typeface="Arial" pitchFamily="-112" charset="0"/>
                <a:ea typeface="+mn-ea"/>
                <a:cs typeface="+mn-cs"/>
              </a:rPr>
              <a:t>хүн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хэрэв</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биеийг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зөв</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шүүлгүй</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идэж</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уувал</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өөртөө</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шийтгэл</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авчирна</a:t>
            </a:r>
            <a:r>
              <a:rPr lang="ru-RU" sz="2800" b="1" dirty="0">
                <a:solidFill>
                  <a:srgbClr val="FFFFFF"/>
                </a:solidFill>
                <a:latin typeface="Arial" pitchFamily="-112" charset="0"/>
                <a:ea typeface="+mn-ea"/>
                <a:cs typeface="+mn-cs"/>
              </a:rPr>
              <a:t>.</a:t>
            </a:r>
            <a:endParaRPr lang="en-US" sz="2400" dirty="0">
              <a:solidFill>
                <a:srgbClr val="000000"/>
              </a:solidFill>
              <a:latin typeface="Arial" pitchFamily="-112"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5" name="Picture 2" descr="Body-Bloo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Rectangle 1027"/>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dirty="0">
                <a:solidFill>
                  <a:schemeClr val="bg1"/>
                </a:solidFill>
              </a:rPr>
              <a:t>1 </a:t>
            </a:r>
            <a:r>
              <a:rPr lang="en-US" u="sng" dirty="0" err="1" smtClean="0">
                <a:solidFill>
                  <a:schemeClr val="bg1"/>
                </a:solidFill>
              </a:rPr>
              <a:t>Коринт</a:t>
            </a:r>
            <a:r>
              <a:rPr lang="en-US" u="sng" dirty="0" smtClean="0">
                <a:solidFill>
                  <a:schemeClr val="bg1"/>
                </a:solidFill>
              </a:rPr>
              <a:t> 11</a:t>
            </a:r>
            <a:r>
              <a:rPr lang="en-US" u="sng" dirty="0">
                <a:solidFill>
                  <a:schemeClr val="bg1"/>
                </a:solidFill>
              </a:rPr>
              <a:t>:30-</a:t>
            </a:r>
            <a:r>
              <a:rPr lang="en-US" u="sng" dirty="0" smtClean="0">
                <a:solidFill>
                  <a:schemeClr val="bg1"/>
                </a:solidFill>
              </a:rPr>
              <a:t>32</a:t>
            </a:r>
            <a:endParaRPr lang="en-US" sz="3600" u="sng" dirty="0">
              <a:solidFill>
                <a:schemeClr val="bg1"/>
              </a:solidFill>
            </a:endParaRPr>
          </a:p>
        </p:txBody>
      </p:sp>
      <p:sp>
        <p:nvSpPr>
          <p:cNvPr id="233476" name="Text Box 1028"/>
          <p:cNvSpPr txBox="1">
            <a:spLocks noChangeArrowheads="1"/>
          </p:cNvSpPr>
          <p:nvPr/>
        </p:nvSpPr>
        <p:spPr bwMode="auto">
          <a:xfrm>
            <a:off x="212725" y="1219200"/>
            <a:ext cx="626427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3200" b="1" baseline="30000" dirty="0">
                <a:solidFill>
                  <a:srgbClr val="FFFFFF"/>
                </a:solidFill>
                <a:latin typeface="Arial" pitchFamily="-112" charset="0"/>
                <a:ea typeface="+mn-ea"/>
                <a:cs typeface="+mn-cs"/>
              </a:rPr>
              <a:t>30</a:t>
            </a:r>
            <a:r>
              <a:rPr lang="ru-RU" sz="3200" b="1" dirty="0" err="1">
                <a:solidFill>
                  <a:srgbClr val="FFFFFF"/>
                </a:solidFill>
                <a:latin typeface="Arial" pitchFamily="-112" charset="0"/>
                <a:ea typeface="+mn-ea"/>
                <a:cs typeface="+mn-cs"/>
              </a:rPr>
              <a:t>Үүнээс</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болж</a:t>
            </a:r>
            <a:r>
              <a:rPr lang="ru-RU" sz="3200" b="1" dirty="0">
                <a:solidFill>
                  <a:srgbClr val="FFFFFF"/>
                </a:solidFill>
                <a:latin typeface="Arial" pitchFamily="-112" charset="0"/>
                <a:ea typeface="+mn-ea"/>
                <a:cs typeface="+mn-cs"/>
              </a:rPr>
              <a:t> та </a:t>
            </a:r>
            <a:r>
              <a:rPr lang="ru-RU" sz="3200" b="1" dirty="0" err="1">
                <a:solidFill>
                  <a:srgbClr val="FFFFFF"/>
                </a:solidFill>
                <a:latin typeface="Arial" pitchFamily="-112" charset="0"/>
                <a:ea typeface="+mn-ea"/>
                <a:cs typeface="+mn-cs"/>
              </a:rPr>
              <a:t>нарын</a:t>
            </a:r>
            <a:r>
              <a:rPr lang="ru-RU" sz="3200" b="1" dirty="0">
                <a:solidFill>
                  <a:srgbClr val="FFFFFF"/>
                </a:solidFill>
                <a:latin typeface="Arial" pitchFamily="-112" charset="0"/>
                <a:ea typeface="+mn-ea"/>
                <a:cs typeface="+mn-cs"/>
              </a:rPr>
              <a:t> </a:t>
            </a:r>
            <a:br>
              <a:rPr lang="ru-RU" sz="3200" b="1" dirty="0">
                <a:solidFill>
                  <a:srgbClr val="FFFFFF"/>
                </a:solidFill>
                <a:latin typeface="Arial" pitchFamily="-112" charset="0"/>
                <a:ea typeface="+mn-ea"/>
                <a:cs typeface="+mn-cs"/>
              </a:rPr>
            </a:br>
            <a:r>
              <a:rPr lang="ru-RU" sz="3200" b="1" dirty="0" err="1">
                <a:solidFill>
                  <a:srgbClr val="FFFFFF"/>
                </a:solidFill>
                <a:latin typeface="Arial" pitchFamily="-112" charset="0"/>
                <a:ea typeface="+mn-ea"/>
                <a:cs typeface="+mn-cs"/>
              </a:rPr>
              <a:t>дунд</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мөхөс</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өвчтэй</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хүн</a:t>
            </a:r>
            <a:r>
              <a:rPr lang="ru-RU" sz="3200" b="1" dirty="0">
                <a:solidFill>
                  <a:srgbClr val="FFFFFF"/>
                </a:solidFill>
                <a:latin typeface="Arial" pitchFamily="-112" charset="0"/>
                <a:ea typeface="+mn-ea"/>
                <a:cs typeface="+mn-cs"/>
              </a:rPr>
              <a:t> </a:t>
            </a:r>
            <a:br>
              <a:rPr lang="ru-RU" sz="3200" b="1" dirty="0">
                <a:solidFill>
                  <a:srgbClr val="FFFFFF"/>
                </a:solidFill>
                <a:latin typeface="Arial" pitchFamily="-112" charset="0"/>
                <a:ea typeface="+mn-ea"/>
                <a:cs typeface="+mn-cs"/>
              </a:rPr>
            </a:br>
            <a:r>
              <a:rPr lang="ru-RU" sz="3200" b="1" dirty="0" err="1">
                <a:solidFill>
                  <a:srgbClr val="FFFFFF"/>
                </a:solidFill>
                <a:latin typeface="Arial" pitchFamily="-112" charset="0"/>
                <a:ea typeface="+mn-ea"/>
                <a:cs typeface="+mn-cs"/>
              </a:rPr>
              <a:t>олон</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байгаа</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бөгөөд</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мөн</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цөөнгүй</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хүн</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нойрсож</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байна</a:t>
            </a:r>
            <a:r>
              <a:rPr lang="ru-RU" sz="3200" b="1" dirty="0">
                <a:solidFill>
                  <a:srgbClr val="FFFFFF"/>
                </a:solidFill>
                <a:latin typeface="Arial" pitchFamily="-112" charset="0"/>
                <a:ea typeface="+mn-ea"/>
                <a:cs typeface="+mn-cs"/>
              </a:rPr>
              <a:t>. </a:t>
            </a:r>
            <a:r>
              <a:rPr lang="ru-RU" sz="3200" b="1" baseline="30000" dirty="0">
                <a:solidFill>
                  <a:srgbClr val="FFFFFF"/>
                </a:solidFill>
                <a:latin typeface="Arial" pitchFamily="-112" charset="0"/>
                <a:ea typeface="+mn-ea"/>
                <a:cs typeface="+mn-cs"/>
              </a:rPr>
              <a:t>31</a:t>
            </a:r>
            <a:r>
              <a:rPr lang="ru-RU" sz="3200" b="1" dirty="0">
                <a:solidFill>
                  <a:srgbClr val="FFFFFF"/>
                </a:solidFill>
                <a:latin typeface="Arial" pitchFamily="-112" charset="0"/>
                <a:ea typeface="+mn-ea"/>
                <a:cs typeface="+mn-cs"/>
              </a:rPr>
              <a:t>Хэрэв </a:t>
            </a:r>
            <a:r>
              <a:rPr lang="ru-RU" sz="3200" b="1" dirty="0" err="1">
                <a:solidFill>
                  <a:srgbClr val="FFFFFF"/>
                </a:solidFill>
                <a:latin typeface="Arial" pitchFamily="-112" charset="0"/>
                <a:ea typeface="+mn-ea"/>
                <a:cs typeface="+mn-cs"/>
              </a:rPr>
              <a:t>бид</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өөрсдийгөө</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зөв</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шүүсэн</a:t>
            </a:r>
            <a:r>
              <a:rPr lang="ru-RU" sz="3200" b="1" dirty="0">
                <a:solidFill>
                  <a:srgbClr val="FFFFFF"/>
                </a:solidFill>
                <a:latin typeface="Arial" pitchFamily="-112" charset="0"/>
                <a:ea typeface="+mn-ea"/>
                <a:cs typeface="+mn-cs"/>
              </a:rPr>
              <a:t> бол </a:t>
            </a:r>
            <a:r>
              <a:rPr lang="ru-RU" sz="3200" b="1" dirty="0" err="1">
                <a:solidFill>
                  <a:srgbClr val="FFFFFF"/>
                </a:solidFill>
                <a:latin typeface="Arial" pitchFamily="-112" charset="0"/>
                <a:ea typeface="+mn-ea"/>
                <a:cs typeface="+mn-cs"/>
              </a:rPr>
              <a:t>шийтгэгдэхгүй</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байх</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байсан</a:t>
            </a:r>
            <a:r>
              <a:rPr lang="ru-RU" sz="3200" b="1" dirty="0">
                <a:solidFill>
                  <a:srgbClr val="FFFFFF"/>
                </a:solidFill>
                <a:latin typeface="Arial" pitchFamily="-112" charset="0"/>
                <a:ea typeface="+mn-ea"/>
                <a:cs typeface="+mn-cs"/>
              </a:rPr>
              <a:t>. </a:t>
            </a:r>
            <a:r>
              <a:rPr lang="ru-RU" sz="3200" b="1" baseline="30000" dirty="0">
                <a:solidFill>
                  <a:srgbClr val="FFFFFF"/>
                </a:solidFill>
                <a:latin typeface="Arial" pitchFamily="-112" charset="0"/>
                <a:ea typeface="+mn-ea"/>
                <a:cs typeface="+mn-cs"/>
              </a:rPr>
              <a:t>32</a:t>
            </a:r>
            <a:r>
              <a:rPr lang="ru-RU" sz="3200" b="1" dirty="0">
                <a:solidFill>
                  <a:srgbClr val="FFFFFF"/>
                </a:solidFill>
                <a:latin typeface="Arial" pitchFamily="-112" charset="0"/>
                <a:ea typeface="+mn-ea"/>
                <a:cs typeface="+mn-cs"/>
              </a:rPr>
              <a:t>Харин </a:t>
            </a:r>
            <a:r>
              <a:rPr lang="ru-RU" sz="3200" b="1" dirty="0" err="1">
                <a:solidFill>
                  <a:srgbClr val="FFFFFF"/>
                </a:solidFill>
                <a:latin typeface="Arial" pitchFamily="-112" charset="0"/>
                <a:ea typeface="+mn-ea"/>
                <a:cs typeface="+mn-cs"/>
              </a:rPr>
              <a:t>бид</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шийтгэгдэхдээ</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Эзэнээр</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сахилгажуулагддаг</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Ингэснээр</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бид</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ертөнцтэй</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хамт</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яллагдахгүй</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юм</a:t>
            </a:r>
            <a:r>
              <a:rPr lang="ru-RU" sz="3200" b="1" dirty="0">
                <a:solidFill>
                  <a:srgbClr val="FFFFFF"/>
                </a:solidFill>
                <a:latin typeface="Arial" pitchFamily="-112" charset="0"/>
                <a:ea typeface="+mn-ea"/>
                <a:cs typeface="+mn-cs"/>
              </a:rPr>
              <a:t>.</a:t>
            </a:r>
            <a:endParaRPr lang="en-US" sz="3200" b="1" dirty="0">
              <a:solidFill>
                <a:srgbClr val="FFFFFF"/>
              </a:solidFill>
              <a:latin typeface="Arial" pitchFamily="-112"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3" name="Picture 2" descr="Body-Bloo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dirty="0">
                <a:solidFill>
                  <a:schemeClr val="bg1"/>
                </a:solidFill>
              </a:rPr>
              <a:t>1 </a:t>
            </a:r>
            <a:r>
              <a:rPr lang="en-US" u="sng" dirty="0" err="1" smtClean="0">
                <a:solidFill>
                  <a:schemeClr val="bg1"/>
                </a:solidFill>
              </a:rPr>
              <a:t>Коринт</a:t>
            </a:r>
            <a:r>
              <a:rPr lang="en-US" u="sng" dirty="0" smtClean="0">
                <a:solidFill>
                  <a:schemeClr val="bg1"/>
                </a:solidFill>
              </a:rPr>
              <a:t> </a:t>
            </a:r>
            <a:r>
              <a:rPr lang="en-US" u="sng" dirty="0">
                <a:solidFill>
                  <a:schemeClr val="bg1"/>
                </a:solidFill>
              </a:rPr>
              <a:t>11:33-</a:t>
            </a:r>
            <a:r>
              <a:rPr lang="en-US" u="sng" dirty="0" smtClean="0">
                <a:solidFill>
                  <a:schemeClr val="bg1"/>
                </a:solidFill>
              </a:rPr>
              <a:t>34</a:t>
            </a:r>
            <a:endParaRPr lang="en-US" sz="3600" u="sng" dirty="0">
              <a:solidFill>
                <a:schemeClr val="bg1"/>
              </a:solidFill>
            </a:endParaRPr>
          </a:p>
        </p:txBody>
      </p:sp>
      <p:sp>
        <p:nvSpPr>
          <p:cNvPr id="235524" name="Text Box 4"/>
          <p:cNvSpPr txBox="1">
            <a:spLocks noChangeArrowheads="1"/>
          </p:cNvSpPr>
          <p:nvPr/>
        </p:nvSpPr>
        <p:spPr bwMode="auto">
          <a:xfrm>
            <a:off x="365125" y="1143000"/>
            <a:ext cx="56546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3600" b="1" baseline="30000" dirty="0">
                <a:solidFill>
                  <a:srgbClr val="FFFFFF"/>
                </a:solidFill>
                <a:latin typeface="Arial" pitchFamily="-112" charset="0"/>
                <a:ea typeface="+mn-ea"/>
                <a:cs typeface="+mn-cs"/>
              </a:rPr>
              <a:t>33</a:t>
            </a:r>
            <a:r>
              <a:rPr lang="ru-RU" sz="3600" b="1" dirty="0" err="1">
                <a:solidFill>
                  <a:srgbClr val="FFFFFF"/>
                </a:solidFill>
                <a:latin typeface="Arial" pitchFamily="-112" charset="0"/>
                <a:ea typeface="+mn-ea"/>
                <a:cs typeface="+mn-cs"/>
              </a:rPr>
              <a:t>Тиймд</a:t>
            </a:r>
            <a:r>
              <a:rPr lang="ru-RU" sz="3600" b="1" dirty="0">
                <a:solidFill>
                  <a:srgbClr val="FFFFFF"/>
                </a:solidFill>
                <a:latin typeface="Arial" pitchFamily="-112" charset="0"/>
                <a:ea typeface="+mn-ea"/>
                <a:cs typeface="+mn-cs"/>
              </a:rPr>
              <a:t> ах </a:t>
            </a:r>
            <a:r>
              <a:rPr lang="ru-RU" sz="3600" b="1" dirty="0" err="1">
                <a:solidFill>
                  <a:srgbClr val="FFFFFF"/>
                </a:solidFill>
                <a:latin typeface="Arial" pitchFamily="-112" charset="0"/>
                <a:ea typeface="+mn-ea"/>
                <a:cs typeface="+mn-cs"/>
              </a:rPr>
              <a:t>дүүс</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минь</a:t>
            </a:r>
            <a:r>
              <a:rPr lang="ru-RU" sz="3600" b="1" dirty="0">
                <a:solidFill>
                  <a:srgbClr val="FFFFFF"/>
                </a:solidFill>
                <a:latin typeface="Arial" pitchFamily="-112" charset="0"/>
                <a:ea typeface="+mn-ea"/>
                <a:cs typeface="+mn-cs"/>
              </a:rPr>
              <a:t>, та нар </a:t>
            </a:r>
            <a:r>
              <a:rPr lang="ru-RU" sz="3600" b="1" dirty="0" err="1">
                <a:solidFill>
                  <a:srgbClr val="FFFFFF"/>
                </a:solidFill>
                <a:latin typeface="Arial" pitchFamily="-112" charset="0"/>
                <a:ea typeface="+mn-ea"/>
                <a:cs typeface="+mn-cs"/>
              </a:rPr>
              <a:t>идэхийн</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тулд</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цуглавал</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нэг</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нэгнийгээ</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хүлээ</a:t>
            </a:r>
            <a:r>
              <a:rPr lang="ru-RU" sz="3600" b="1" dirty="0">
                <a:solidFill>
                  <a:srgbClr val="FFFFFF"/>
                </a:solidFill>
                <a:latin typeface="Arial" pitchFamily="-112" charset="0"/>
                <a:ea typeface="+mn-ea"/>
                <a:cs typeface="+mn-cs"/>
              </a:rPr>
              <a:t>. </a:t>
            </a:r>
            <a:r>
              <a:rPr lang="ru-RU" sz="3600" b="1" baseline="30000" dirty="0">
                <a:solidFill>
                  <a:srgbClr val="FFFFFF"/>
                </a:solidFill>
                <a:latin typeface="Arial" pitchFamily="-112" charset="0"/>
                <a:ea typeface="+mn-ea"/>
                <a:cs typeface="+mn-cs"/>
              </a:rPr>
              <a:t>34</a:t>
            </a:r>
            <a:r>
              <a:rPr lang="ru-RU" sz="3600" b="1" dirty="0">
                <a:solidFill>
                  <a:srgbClr val="FFFFFF"/>
                </a:solidFill>
                <a:latin typeface="Arial" pitchFamily="-112" charset="0"/>
                <a:ea typeface="+mn-ea"/>
                <a:cs typeface="+mn-cs"/>
              </a:rPr>
              <a:t>Та нар </a:t>
            </a:r>
            <a:r>
              <a:rPr lang="ru-RU" sz="3600" b="1" dirty="0" err="1">
                <a:solidFill>
                  <a:srgbClr val="FFFFFF"/>
                </a:solidFill>
                <a:latin typeface="Arial" pitchFamily="-112" charset="0"/>
                <a:ea typeface="+mn-ea"/>
                <a:cs typeface="+mn-cs"/>
              </a:rPr>
              <a:t>хамтдаа</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шийтгэлд</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унахгүйн</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тулд</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хэрэв</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өлссөн</a:t>
            </a:r>
            <a:r>
              <a:rPr lang="ru-RU" sz="3600" b="1" dirty="0">
                <a:solidFill>
                  <a:srgbClr val="FFFFFF"/>
                </a:solidFill>
                <a:latin typeface="Arial" pitchFamily="-112" charset="0"/>
                <a:ea typeface="+mn-ea"/>
                <a:cs typeface="+mn-cs"/>
              </a:rPr>
              <a:t> </a:t>
            </a:r>
            <a:br>
              <a:rPr lang="ru-RU" sz="3600" b="1" dirty="0">
                <a:solidFill>
                  <a:srgbClr val="FFFFFF"/>
                </a:solidFill>
                <a:latin typeface="Arial" pitchFamily="-112" charset="0"/>
                <a:ea typeface="+mn-ea"/>
                <a:cs typeface="+mn-cs"/>
              </a:rPr>
            </a:br>
            <a:r>
              <a:rPr lang="ru-RU" sz="3600" b="1" dirty="0" err="1">
                <a:solidFill>
                  <a:srgbClr val="FFFFFF"/>
                </a:solidFill>
                <a:latin typeface="Arial" pitchFamily="-112" charset="0"/>
                <a:ea typeface="+mn-ea"/>
                <a:cs typeface="+mn-cs"/>
              </a:rPr>
              <a:t>хүн</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байвал</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тэр</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хүн</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гэртээ</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идэг</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Бусад</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хэргүүдийг</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би</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очихдоо</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зохицуулъя</a:t>
            </a:r>
            <a:r>
              <a:rPr lang="ru-RU" sz="3600" b="1" dirty="0">
                <a:solidFill>
                  <a:srgbClr val="FFFFFF"/>
                </a:solidFill>
                <a:latin typeface="Arial" pitchFamily="-112" charset="0"/>
                <a:ea typeface="+mn-ea"/>
                <a:cs typeface="+mn-cs"/>
              </a:rPr>
              <a:t>.</a:t>
            </a:r>
            <a:endParaRPr lang="en-US" sz="3600" b="1" dirty="0">
              <a:solidFill>
                <a:srgbClr val="FFFFFF"/>
              </a:solidFill>
              <a:latin typeface="Arial" pitchFamily="-112"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2" descr="thecross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22" name="Rectangle 2"/>
          <p:cNvSpPr>
            <a:spLocks noChangeArrowheads="1"/>
          </p:cNvSpPr>
          <p:nvPr/>
        </p:nvSpPr>
        <p:spPr bwMode="auto">
          <a:xfrm>
            <a:off x="2819400" y="3200400"/>
            <a:ext cx="6324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lnSpc>
                <a:spcPct val="80000"/>
              </a:lnSpc>
              <a:spcBef>
                <a:spcPct val="20000"/>
              </a:spcBef>
            </a:pPr>
            <a:r>
              <a:rPr lang="en-US" sz="4000" b="1">
                <a:solidFill>
                  <a:srgbClr val="FFFFFF"/>
                </a:solidFill>
                <a:latin typeface="Arial" charset="0"/>
                <a:cs typeface="Times New Roman" charset="0"/>
              </a:rPr>
              <a:t>Эзэний Зоог</a:t>
            </a:r>
          </a:p>
        </p:txBody>
      </p:sp>
      <p:sp>
        <p:nvSpPr>
          <p:cNvPr id="491523" name="Title 3"/>
          <p:cNvSpPr>
            <a:spLocks noGrp="1"/>
          </p:cNvSpPr>
          <p:nvPr>
            <p:ph type="title" idx="4294967295"/>
          </p:nvPr>
        </p:nvSpPr>
        <p:spPr/>
        <p:txBody>
          <a:bodyPr/>
          <a:lstStyle/>
          <a:p>
            <a:r>
              <a:rPr lang="en-US">
                <a:latin typeface="Arial" charset="0"/>
                <a:ea typeface="ＭＳ Ｐゴシック" charset="0"/>
                <a:cs typeface="ＭＳ Ｐゴシック" charset="0"/>
              </a:rPr>
              <a:t>Communion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2546" name="Text Box 4"/>
          <p:cNvSpPr txBox="1">
            <a:spLocks noChangeArrowheads="1"/>
          </p:cNvSpPr>
          <p:nvPr/>
        </p:nvSpPr>
        <p:spPr bwMode="auto">
          <a:xfrm>
            <a:off x="898525" y="1571625"/>
            <a:ext cx="4206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endParaRPr lang="en-US">
              <a:solidFill>
                <a:srgbClr val="000000"/>
              </a:solidFill>
              <a:latin typeface="Arial" charset="0"/>
              <a:ea typeface="ヒラギノ角ゴ Pro W3" charset="0"/>
              <a:cs typeface="ヒラギノ角ゴ Pro W3" charset="0"/>
            </a:endParaRPr>
          </a:p>
        </p:txBody>
      </p:sp>
      <p:sp>
        <p:nvSpPr>
          <p:cNvPr id="6149" name="Text Box 5"/>
          <p:cNvSpPr txBox="1">
            <a:spLocks noChangeArrowheads="1"/>
          </p:cNvSpPr>
          <p:nvPr/>
        </p:nvSpPr>
        <p:spPr bwMode="auto">
          <a:xfrm>
            <a:off x="304800" y="990600"/>
            <a:ext cx="7146925" cy="7540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defRPr/>
            </a:pPr>
            <a:r>
              <a:rPr lang="en-US" sz="4300" i="1" dirty="0" err="1" smtClean="0">
                <a:solidFill>
                  <a:srgbClr val="FFFFFF"/>
                </a:solidFill>
                <a:latin typeface="Arial" charset="0"/>
                <a:ea typeface="ヒラギノ角ゴ Pro W3" charset="0"/>
                <a:cs typeface="ヒラギノ角ゴ Pro W3" charset="0"/>
              </a:rPr>
              <a:t>Дээгүүр</a:t>
            </a:r>
            <a:r>
              <a:rPr lang="en-US" sz="4300" i="1" dirty="0" smtClean="0">
                <a:solidFill>
                  <a:srgbClr val="FFFFFF"/>
                </a:solidFill>
                <a:latin typeface="Arial" charset="0"/>
                <a:ea typeface="ヒラギノ角ゴ Pro W3" charset="0"/>
                <a:cs typeface="ヒラギノ角ゴ Pro W3" charset="0"/>
              </a:rPr>
              <a:t> </a:t>
            </a:r>
            <a:r>
              <a:rPr lang="en-US" sz="4300" i="1" dirty="0" err="1" smtClean="0">
                <a:solidFill>
                  <a:srgbClr val="FFFFFF"/>
                </a:solidFill>
                <a:latin typeface="Arial" charset="0"/>
                <a:ea typeface="ヒラギノ角ゴ Pro W3" charset="0"/>
                <a:cs typeface="ヒラギノ角ゴ Pro W3" charset="0"/>
              </a:rPr>
              <a:t>Өнгөрөхүйн</a:t>
            </a:r>
            <a:r>
              <a:rPr lang="en-US" sz="4300" i="1" dirty="0" smtClean="0">
                <a:solidFill>
                  <a:srgbClr val="FFFFFF"/>
                </a:solidFill>
                <a:latin typeface="Arial" charset="0"/>
                <a:ea typeface="ヒラギノ角ゴ Pro W3" charset="0"/>
                <a:cs typeface="ヒラギノ角ゴ Pro W3" charset="0"/>
              </a:rPr>
              <a:t> </a:t>
            </a:r>
            <a:r>
              <a:rPr lang="en-US" sz="4300" i="1" dirty="0" err="1" smtClean="0">
                <a:solidFill>
                  <a:srgbClr val="FFFFFF"/>
                </a:solidFill>
                <a:latin typeface="Arial" charset="0"/>
                <a:ea typeface="ヒラギノ角ゴ Pro W3" charset="0"/>
                <a:cs typeface="ヒラギノ角ゴ Pro W3" charset="0"/>
              </a:rPr>
              <a:t>баяр</a:t>
            </a:r>
            <a:endParaRPr lang="en-US" i="1" dirty="0" smtClean="0">
              <a:solidFill>
                <a:srgbClr val="FFFFFF"/>
              </a:solidFill>
              <a:latin typeface="Arial" charset="0"/>
              <a:ea typeface="ヒラギノ角ゴ Pro W3" charset="0"/>
              <a:cs typeface="ヒラギノ角ゴ Pro W3" charset="0"/>
            </a:endParaRPr>
          </a:p>
        </p:txBody>
      </p:sp>
      <p:sp>
        <p:nvSpPr>
          <p:cNvPr id="6152" name="Text Box 8"/>
          <p:cNvSpPr txBox="1">
            <a:spLocks noChangeArrowheads="1"/>
          </p:cNvSpPr>
          <p:nvPr/>
        </p:nvSpPr>
        <p:spPr bwMode="auto">
          <a:xfrm>
            <a:off x="381000" y="2565400"/>
            <a:ext cx="4953000" cy="1816100"/>
          </a:xfrm>
          <a:prstGeom prst="rect">
            <a:avLst/>
          </a:prstGeom>
          <a:noFill/>
          <a:ln w="9525">
            <a:noFill/>
            <a:miter lim="800000"/>
            <a:headEnd/>
            <a:tailEnd/>
          </a:ln>
          <a:effectLst>
            <a:outerShdw blurRad="63500" dist="152400" dir="2700000" algn="ctr" rotWithShape="0">
              <a:schemeClr val="bg2">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defRPr/>
            </a:pPr>
            <a:r>
              <a:rPr lang="en-US" sz="2800" dirty="0" smtClean="0">
                <a:solidFill>
                  <a:srgbClr val="FFE595"/>
                </a:solidFill>
                <a:latin typeface="Arial" charset="0"/>
                <a:ea typeface="ヒラギノ角ゴ Pro W3" charset="0"/>
                <a:cs typeface="ヒラギノ角ゴ Pro W3" charset="0"/>
              </a:rPr>
              <a:t>2010 </a:t>
            </a:r>
            <a:r>
              <a:rPr lang="en-US" sz="2800" dirty="0" err="1" smtClean="0">
                <a:solidFill>
                  <a:srgbClr val="FFE595"/>
                </a:solidFill>
                <a:latin typeface="Arial" charset="0"/>
                <a:ea typeface="ヒラギノ角ゴ Pro W3" charset="0"/>
                <a:cs typeface="ヒラギノ角ゴ Pro W3" charset="0"/>
              </a:rPr>
              <a:t>оны</a:t>
            </a:r>
            <a:r>
              <a:rPr lang="en-US" sz="2800" dirty="0" smtClean="0">
                <a:solidFill>
                  <a:srgbClr val="FFE595"/>
                </a:solidFill>
                <a:latin typeface="Arial" charset="0"/>
                <a:ea typeface="ヒラギノ角ゴ Pro W3" charset="0"/>
                <a:cs typeface="ヒラギノ角ゴ Pro W3" charset="0"/>
              </a:rPr>
              <a:t> 4 </a:t>
            </a:r>
            <a:r>
              <a:rPr lang="en-US" sz="2800" dirty="0" err="1" smtClean="0">
                <a:solidFill>
                  <a:srgbClr val="FFE595"/>
                </a:solidFill>
                <a:latin typeface="Arial" charset="0"/>
                <a:ea typeface="ヒラギノ角ゴ Pro W3" charset="0"/>
                <a:cs typeface="ヒラギノ角ゴ Pro W3" charset="0"/>
              </a:rPr>
              <a:t>сарын</a:t>
            </a:r>
            <a:r>
              <a:rPr lang="en-US" sz="2800" dirty="0" smtClean="0">
                <a:solidFill>
                  <a:srgbClr val="FFE595"/>
                </a:solidFill>
                <a:latin typeface="Arial" charset="0"/>
                <a:ea typeface="ヒラギノ角ゴ Pro W3" charset="0"/>
                <a:cs typeface="ヒラギノ角ゴ Pro W3" charset="0"/>
              </a:rPr>
              <a:t> 1 (</a:t>
            </a:r>
            <a:r>
              <a:rPr lang="en-US" sz="2800" dirty="0" err="1" smtClean="0">
                <a:solidFill>
                  <a:srgbClr val="FFE595"/>
                </a:solidFill>
                <a:latin typeface="Arial" charset="0"/>
                <a:ea typeface="ヒラギノ角ゴ Pro W3" charset="0"/>
                <a:cs typeface="ヒラギノ角ゴ Pro W3" charset="0"/>
              </a:rPr>
              <a:t>Пүрэв</a:t>
            </a:r>
            <a:r>
              <a:rPr lang="en-US" sz="2800" dirty="0" smtClean="0">
                <a:solidFill>
                  <a:srgbClr val="FFE595"/>
                </a:solidFill>
                <a:latin typeface="Arial" charset="0"/>
                <a:ea typeface="ヒラギノ角ゴ Pro W3" charset="0"/>
                <a:cs typeface="ヒラギノ角ゴ Pro W3" charset="0"/>
              </a:rPr>
              <a:t>)</a:t>
            </a:r>
          </a:p>
          <a:p>
            <a:pPr algn="ctr">
              <a:spcBef>
                <a:spcPct val="50000"/>
              </a:spcBef>
              <a:defRPr/>
            </a:pPr>
            <a:r>
              <a:rPr lang="en-US" sz="2800" dirty="0" err="1" smtClean="0">
                <a:solidFill>
                  <a:srgbClr val="FFE595"/>
                </a:solidFill>
                <a:latin typeface="Arial" charset="0"/>
                <a:ea typeface="ヒラギノ角ゴ Pro W3" charset="0"/>
                <a:cs typeface="ヒラギノ角ゴ Pro W3" charset="0"/>
              </a:rPr>
              <a:t>Орой</a:t>
            </a:r>
            <a:r>
              <a:rPr lang="en-US" sz="2800" dirty="0" smtClean="0">
                <a:solidFill>
                  <a:srgbClr val="FFE595"/>
                </a:solidFill>
                <a:latin typeface="Arial" charset="0"/>
                <a:ea typeface="ヒラギノ角ゴ Pro W3" charset="0"/>
                <a:cs typeface="ヒラギノ角ゴ Pro W3" charset="0"/>
              </a:rPr>
              <a:t> 7:30-8:30</a:t>
            </a:r>
          </a:p>
          <a:p>
            <a:pPr algn="ctr">
              <a:spcBef>
                <a:spcPct val="50000"/>
              </a:spcBef>
              <a:defRPr/>
            </a:pPr>
            <a:r>
              <a:rPr lang="en-US" sz="2800" dirty="0" smtClean="0">
                <a:solidFill>
                  <a:srgbClr val="FFE595"/>
                </a:solidFill>
                <a:latin typeface="Arial" charset="0"/>
                <a:ea typeface="ヒラギノ角ゴ Pro W3" charset="0"/>
                <a:cs typeface="ヒラギノ角ゴ Pro W3" charset="0"/>
              </a:rPr>
              <a:t>“YMCA”-</a:t>
            </a:r>
            <a:r>
              <a:rPr lang="en-US" sz="2800" dirty="0" err="1" smtClean="0">
                <a:solidFill>
                  <a:srgbClr val="FFE595"/>
                </a:solidFill>
                <a:latin typeface="Arial" charset="0"/>
                <a:ea typeface="ヒラギノ角ゴ Pro W3" charset="0"/>
                <a:cs typeface="ヒラギノ角ゴ Pro W3" charset="0"/>
              </a:rPr>
              <a:t>н</a:t>
            </a:r>
            <a:r>
              <a:rPr lang="en-US" sz="2800" dirty="0" smtClean="0">
                <a:solidFill>
                  <a:srgbClr val="FFE595"/>
                </a:solidFill>
                <a:latin typeface="Arial" charset="0"/>
                <a:ea typeface="ヒラギノ角ゴ Pro W3" charset="0"/>
                <a:cs typeface="ヒラギノ角ゴ Pro W3" charset="0"/>
              </a:rPr>
              <a:t> </a:t>
            </a:r>
            <a:r>
              <a:rPr lang="en-US" sz="2800" dirty="0" err="1" smtClean="0">
                <a:solidFill>
                  <a:srgbClr val="FFE595"/>
                </a:solidFill>
                <a:latin typeface="Arial" charset="0"/>
                <a:ea typeface="ヒラギノ角ゴ Pro W3" charset="0"/>
                <a:cs typeface="ヒラギノ角ゴ Pro W3" charset="0"/>
              </a:rPr>
              <a:t>байранд</a:t>
            </a:r>
            <a:endParaRPr lang="en-US" sz="2800" dirty="0" smtClean="0">
              <a:solidFill>
                <a:srgbClr val="CFF989"/>
              </a:solidFill>
              <a:latin typeface="Arial" charset="0"/>
              <a:ea typeface="ヒラギノ角ゴ Pro W3" charset="0"/>
              <a:cs typeface="ヒラギノ角ゴ Pro W3" charset="0"/>
            </a:endParaRPr>
          </a:p>
        </p:txBody>
      </p:sp>
      <p:sp>
        <p:nvSpPr>
          <p:cNvPr id="492549" name="Rectangle 10"/>
          <p:cNvSpPr>
            <a:spLocks noChangeArrowheads="1"/>
          </p:cNvSpPr>
          <p:nvPr/>
        </p:nvSpPr>
        <p:spPr bwMode="auto">
          <a:xfrm>
            <a:off x="4114800" y="3733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000000"/>
              </a:solidFill>
              <a:latin typeface="Arial" charset="0"/>
              <a:ea typeface="ヒラギノ角ゴ Pro W3" charset="0"/>
              <a:cs typeface="ヒラギノ角ゴ Pro W3" charset="0"/>
            </a:endParaRPr>
          </a:p>
        </p:txBody>
      </p:sp>
      <p:sp>
        <p:nvSpPr>
          <p:cNvPr id="6155" name="Text Box 11"/>
          <p:cNvSpPr txBox="1">
            <a:spLocks noChangeArrowheads="1"/>
          </p:cNvSpPr>
          <p:nvPr/>
        </p:nvSpPr>
        <p:spPr bwMode="auto">
          <a:xfrm>
            <a:off x="152400" y="4953000"/>
            <a:ext cx="5791200" cy="1323975"/>
          </a:xfrm>
          <a:prstGeom prst="rect">
            <a:avLst/>
          </a:prstGeom>
          <a:noFill/>
          <a:ln w="9525">
            <a:noFill/>
            <a:miter lim="800000"/>
            <a:headEnd/>
            <a:tailEnd/>
          </a:ln>
          <a:effectLst>
            <a:outerShdw blurRad="63500" dist="152394" dir="2459995" algn="ctr" rotWithShape="0">
              <a:schemeClr val="tx1">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defRPr/>
            </a:pPr>
            <a:r>
              <a:rPr lang="en-US" sz="2000" dirty="0" err="1" smtClean="0">
                <a:solidFill>
                  <a:srgbClr val="FFFFFF"/>
                </a:solidFill>
                <a:latin typeface="Arial" charset="0"/>
                <a:ea typeface="ヒラギノ角ゴ Pro W3" charset="0"/>
                <a:cs typeface="ヒラギノ角ゴ Pro W3" charset="0"/>
              </a:rPr>
              <a:t>Дээгүүр</a:t>
            </a:r>
            <a:r>
              <a:rPr lang="en-US" sz="2000" dirty="0" smtClean="0">
                <a:solidFill>
                  <a:srgbClr val="FFFFFF"/>
                </a:solidFill>
                <a:latin typeface="Arial" charset="0"/>
                <a:ea typeface="ヒラギノ角ゴ Pro W3" charset="0"/>
                <a:cs typeface="ヒラギノ角ゴ Pro W3" charset="0"/>
              </a:rPr>
              <a:t> </a:t>
            </a:r>
            <a:r>
              <a:rPr lang="en-US" sz="2000" dirty="0" err="1" smtClean="0">
                <a:solidFill>
                  <a:srgbClr val="FFFFFF"/>
                </a:solidFill>
                <a:latin typeface="Arial" charset="0"/>
                <a:ea typeface="ヒラギノ角ゴ Pro W3" charset="0"/>
                <a:cs typeface="ヒラギノ角ゴ Pro W3" charset="0"/>
              </a:rPr>
              <a:t>өнгөрөхүйн</a:t>
            </a:r>
            <a:r>
              <a:rPr lang="en-US" sz="2000" dirty="0" smtClean="0">
                <a:solidFill>
                  <a:srgbClr val="FFFFFF"/>
                </a:solidFill>
                <a:latin typeface="Arial" charset="0"/>
                <a:ea typeface="ヒラギノ角ゴ Pro W3" charset="0"/>
                <a:cs typeface="ヒラギノ角ゴ Pro W3" charset="0"/>
              </a:rPr>
              <a:t> </a:t>
            </a:r>
            <a:r>
              <a:rPr lang="en-US" sz="2000" dirty="0" err="1" smtClean="0">
                <a:solidFill>
                  <a:srgbClr val="FFFFFF"/>
                </a:solidFill>
                <a:latin typeface="Arial" charset="0"/>
                <a:ea typeface="ヒラギノ角ゴ Pro W3" charset="0"/>
                <a:cs typeface="ヒラギノ角ゴ Pro W3" charset="0"/>
              </a:rPr>
              <a:t>баяр</a:t>
            </a:r>
            <a:r>
              <a:rPr lang="en-US" sz="2000" dirty="0" smtClean="0">
                <a:solidFill>
                  <a:srgbClr val="FFFFFF"/>
                </a:solidFill>
                <a:latin typeface="Arial" charset="0"/>
                <a:ea typeface="ヒラギノ角ゴ Pro W3" charset="0"/>
                <a:cs typeface="ヒラギノ角ゴ Pro W3" charset="0"/>
              </a:rPr>
              <a:t> </a:t>
            </a:r>
            <a:r>
              <a:rPr lang="en-US" sz="2000" dirty="0" err="1" smtClean="0">
                <a:solidFill>
                  <a:srgbClr val="FFFFFF"/>
                </a:solidFill>
                <a:latin typeface="Arial" charset="0"/>
                <a:ea typeface="ヒラギノ角ゴ Pro W3" charset="0"/>
                <a:cs typeface="ヒラギノ角ゴ Pro W3" charset="0"/>
              </a:rPr>
              <a:t>болон</a:t>
            </a:r>
            <a:r>
              <a:rPr lang="en-US" sz="2000" dirty="0" smtClean="0">
                <a:solidFill>
                  <a:srgbClr val="FFFFFF"/>
                </a:solidFill>
                <a:latin typeface="Arial" charset="0"/>
                <a:ea typeface="ヒラギノ角ゴ Pro W3" charset="0"/>
                <a:cs typeface="ヒラギノ角ゴ Pro W3" charset="0"/>
              </a:rPr>
              <a:t> </a:t>
            </a:r>
            <a:r>
              <a:rPr lang="en-US" sz="2000" dirty="0" err="1" smtClean="0">
                <a:solidFill>
                  <a:srgbClr val="FFFFFF"/>
                </a:solidFill>
                <a:latin typeface="Arial" charset="0"/>
                <a:ea typeface="ヒラギノ角ゴ Pro W3" charset="0"/>
                <a:cs typeface="ヒラギノ角ゴ Pro W3" charset="0"/>
              </a:rPr>
              <a:t>үүний</a:t>
            </a:r>
            <a:r>
              <a:rPr lang="en-US" sz="2000" dirty="0" smtClean="0">
                <a:solidFill>
                  <a:srgbClr val="FFFFFF"/>
                </a:solidFill>
                <a:latin typeface="Arial" charset="0"/>
                <a:ea typeface="ヒラギノ角ゴ Pro W3" charset="0"/>
                <a:cs typeface="ヒラギノ角ゴ Pro W3" charset="0"/>
              </a:rPr>
              <a:t> </a:t>
            </a:r>
            <a:r>
              <a:rPr lang="en-US" sz="2000" dirty="0" err="1" smtClean="0">
                <a:solidFill>
                  <a:srgbClr val="FFFFFF"/>
                </a:solidFill>
                <a:latin typeface="Arial" charset="0"/>
                <a:ea typeface="ヒラギノ角ゴ Pro W3" charset="0"/>
                <a:cs typeface="ヒラギノ角ゴ Pro W3" charset="0"/>
              </a:rPr>
              <a:t>Есүстэй</a:t>
            </a:r>
            <a:r>
              <a:rPr lang="en-US" sz="2000" dirty="0" smtClean="0">
                <a:solidFill>
                  <a:srgbClr val="FFFFFF"/>
                </a:solidFill>
                <a:latin typeface="Arial" charset="0"/>
                <a:ea typeface="ヒラギノ角ゴ Pro W3" charset="0"/>
                <a:cs typeface="ヒラギノ角ゴ Pro W3" charset="0"/>
              </a:rPr>
              <a:t> (</a:t>
            </a:r>
            <a:r>
              <a:rPr lang="en-US" sz="2000" dirty="0" err="1" smtClean="0">
                <a:solidFill>
                  <a:srgbClr val="FFFFFF"/>
                </a:solidFill>
                <a:latin typeface="Arial" charset="0"/>
                <a:ea typeface="ヒラギノ角ゴ Pro W3" charset="0"/>
                <a:cs typeface="ヒラギノ角ゴ Pro W3" charset="0"/>
              </a:rPr>
              <a:t>бидний</a:t>
            </a:r>
            <a:r>
              <a:rPr lang="en-US" sz="2000" dirty="0" smtClean="0">
                <a:solidFill>
                  <a:srgbClr val="FFFFFF"/>
                </a:solidFill>
                <a:latin typeface="Arial" charset="0"/>
                <a:ea typeface="ヒラギノ角ゴ Pro W3" charset="0"/>
                <a:cs typeface="ヒラギノ角ゴ Pro W3" charset="0"/>
              </a:rPr>
              <a:t> </a:t>
            </a:r>
            <a:r>
              <a:rPr lang="en-US" sz="2000" dirty="0" err="1" smtClean="0">
                <a:solidFill>
                  <a:srgbClr val="FFFFFF"/>
                </a:solidFill>
                <a:latin typeface="Arial" charset="0"/>
                <a:ea typeface="ヒラギノ角ゴ Pro W3" charset="0"/>
                <a:cs typeface="ヒラギノ角ゴ Pro W3" charset="0"/>
              </a:rPr>
              <a:t>Дээгүүр</a:t>
            </a:r>
            <a:r>
              <a:rPr lang="en-US" sz="2000" dirty="0" smtClean="0">
                <a:solidFill>
                  <a:srgbClr val="FFFFFF"/>
                </a:solidFill>
                <a:latin typeface="Arial" charset="0"/>
                <a:ea typeface="ヒラギノ角ゴ Pro W3" charset="0"/>
                <a:cs typeface="ヒラギノ角ゴ Pro W3" charset="0"/>
              </a:rPr>
              <a:t> </a:t>
            </a:r>
            <a:r>
              <a:rPr lang="en-US" sz="2000" dirty="0" err="1" smtClean="0">
                <a:solidFill>
                  <a:srgbClr val="FFFFFF"/>
                </a:solidFill>
                <a:latin typeface="Arial" charset="0"/>
                <a:ea typeface="ヒラギノ角ゴ Pro W3" charset="0"/>
                <a:cs typeface="ヒラギノ角ゴ Pro W3" charset="0"/>
              </a:rPr>
              <a:t>өнгөрөхүйн</a:t>
            </a:r>
            <a:r>
              <a:rPr lang="en-US" sz="2000" dirty="0" smtClean="0">
                <a:solidFill>
                  <a:srgbClr val="FFFFFF"/>
                </a:solidFill>
                <a:latin typeface="Arial" charset="0"/>
                <a:ea typeface="ヒラギノ角ゴ Pro W3" charset="0"/>
                <a:cs typeface="ヒラギノ角ゴ Pro W3" charset="0"/>
              </a:rPr>
              <a:t> </a:t>
            </a:r>
            <a:r>
              <a:rPr lang="en-US" sz="2000" dirty="0" err="1" smtClean="0">
                <a:solidFill>
                  <a:srgbClr val="FFFFFF"/>
                </a:solidFill>
                <a:latin typeface="Arial" charset="0"/>
                <a:ea typeface="ヒラギノ角ゴ Pro W3" charset="0"/>
                <a:cs typeface="ヒラギノ角ゴ Pro W3" charset="0"/>
              </a:rPr>
              <a:t>хурга</a:t>
            </a:r>
            <a:r>
              <a:rPr lang="en-US" sz="2000" dirty="0" smtClean="0">
                <a:solidFill>
                  <a:srgbClr val="FFFFFF"/>
                </a:solidFill>
                <a:latin typeface="Arial" charset="0"/>
                <a:ea typeface="ヒラギノ角ゴ Pro W3" charset="0"/>
                <a:cs typeface="ヒラギノ角ゴ Pro W3" charset="0"/>
              </a:rPr>
              <a:t>) </a:t>
            </a:r>
            <a:r>
              <a:rPr lang="en-US" sz="2000" dirty="0" err="1" smtClean="0">
                <a:solidFill>
                  <a:srgbClr val="FFFFFF"/>
                </a:solidFill>
                <a:latin typeface="Arial" charset="0"/>
                <a:ea typeface="ヒラギノ角ゴ Pro W3" charset="0"/>
                <a:cs typeface="ヒラギノ角ゴ Pro W3" charset="0"/>
              </a:rPr>
              <a:t>хамааралтай</a:t>
            </a:r>
            <a:r>
              <a:rPr lang="en-US" sz="2000" dirty="0" smtClean="0">
                <a:solidFill>
                  <a:srgbClr val="FFFFFF"/>
                </a:solidFill>
                <a:latin typeface="Arial" charset="0"/>
                <a:ea typeface="ヒラギノ角ゴ Pro W3" charset="0"/>
                <a:cs typeface="ヒラギノ角ゴ Pro W3" charset="0"/>
              </a:rPr>
              <a:t> </a:t>
            </a:r>
            <a:r>
              <a:rPr lang="en-US" sz="2000" dirty="0" err="1" smtClean="0">
                <a:solidFill>
                  <a:srgbClr val="FFFFFF"/>
                </a:solidFill>
                <a:latin typeface="Arial" charset="0"/>
                <a:ea typeface="ヒラギノ角ゴ Pro W3" charset="0"/>
                <a:cs typeface="ヒラギノ角ゴ Pro W3" charset="0"/>
              </a:rPr>
              <a:t>ач</a:t>
            </a:r>
            <a:r>
              <a:rPr lang="en-US" sz="2000" dirty="0" smtClean="0">
                <a:solidFill>
                  <a:srgbClr val="FFFFFF"/>
                </a:solidFill>
                <a:latin typeface="Arial" charset="0"/>
                <a:ea typeface="ヒラギノ角ゴ Pro W3" charset="0"/>
                <a:cs typeface="ヒラギノ角ゴ Pro W3" charset="0"/>
              </a:rPr>
              <a:t> </a:t>
            </a:r>
            <a:r>
              <a:rPr lang="en-US" sz="2000" dirty="0" err="1" smtClean="0">
                <a:solidFill>
                  <a:srgbClr val="FFFFFF"/>
                </a:solidFill>
                <a:latin typeface="Arial" charset="0"/>
                <a:ea typeface="ヒラギノ角ゴ Pro W3" charset="0"/>
                <a:cs typeface="ヒラギノ角ゴ Pro W3" charset="0"/>
              </a:rPr>
              <a:t>холбогдлыг</a:t>
            </a:r>
            <a:r>
              <a:rPr lang="en-US" sz="2000" dirty="0" smtClean="0">
                <a:solidFill>
                  <a:srgbClr val="FFFFFF"/>
                </a:solidFill>
                <a:latin typeface="Arial" charset="0"/>
                <a:ea typeface="ヒラギノ角ゴ Pro W3" charset="0"/>
                <a:cs typeface="ヒラギノ角ゴ Pro W3" charset="0"/>
              </a:rPr>
              <a:t> </a:t>
            </a:r>
            <a:r>
              <a:rPr lang="en-US" sz="2000" dirty="0" err="1" smtClean="0">
                <a:solidFill>
                  <a:srgbClr val="FFFFFF"/>
                </a:solidFill>
                <a:latin typeface="Arial" charset="0"/>
                <a:ea typeface="ヒラギノ角ゴ Pro W3" charset="0"/>
                <a:cs typeface="ヒラギノ角ゴ Pro W3" charset="0"/>
              </a:rPr>
              <a:t>нь</a:t>
            </a:r>
            <a:r>
              <a:rPr lang="en-US" sz="2000" dirty="0" smtClean="0">
                <a:solidFill>
                  <a:srgbClr val="FFFFFF"/>
                </a:solidFill>
                <a:latin typeface="Arial" charset="0"/>
                <a:ea typeface="ヒラギノ角ゴ Pro W3" charset="0"/>
                <a:cs typeface="ヒラギノ角ゴ Pro W3" charset="0"/>
              </a:rPr>
              <a:t> </a:t>
            </a:r>
            <a:r>
              <a:rPr lang="en-US" sz="2000" dirty="0" err="1" smtClean="0">
                <a:solidFill>
                  <a:srgbClr val="FFFFFF"/>
                </a:solidFill>
                <a:latin typeface="Arial" charset="0"/>
                <a:ea typeface="ヒラギノ角ゴ Pro W3" charset="0"/>
                <a:cs typeface="ヒラギノ角ゴ Pro W3" charset="0"/>
              </a:rPr>
              <a:t>мэдэж</a:t>
            </a:r>
            <a:r>
              <a:rPr lang="en-US" sz="2000" dirty="0" smtClean="0">
                <a:solidFill>
                  <a:srgbClr val="FFFFFF"/>
                </a:solidFill>
                <a:latin typeface="Arial" charset="0"/>
                <a:ea typeface="ヒラギノ角ゴ Pro W3" charset="0"/>
                <a:cs typeface="ヒラギノ角ゴ Pro W3" charset="0"/>
              </a:rPr>
              <a:t>, </a:t>
            </a:r>
            <a:r>
              <a:rPr lang="en-US" sz="2000" dirty="0" err="1" smtClean="0">
                <a:solidFill>
                  <a:srgbClr val="FFFFFF"/>
                </a:solidFill>
                <a:latin typeface="Arial" charset="0"/>
                <a:ea typeface="ヒラギノ角ゴ Pro W3" charset="0"/>
                <a:cs typeface="ヒラギノ角ゴ Pro W3" charset="0"/>
              </a:rPr>
              <a:t>дурсан</a:t>
            </a:r>
            <a:r>
              <a:rPr lang="en-US" sz="2000" dirty="0" smtClean="0">
                <a:solidFill>
                  <a:srgbClr val="FFFFFF"/>
                </a:solidFill>
                <a:latin typeface="Arial" charset="0"/>
                <a:ea typeface="ヒラギノ角ゴ Pro W3" charset="0"/>
                <a:cs typeface="ヒラギノ角ゴ Pro W3" charset="0"/>
              </a:rPr>
              <a:t> </a:t>
            </a:r>
            <a:r>
              <a:rPr lang="en-US" sz="2000" dirty="0" err="1" smtClean="0">
                <a:solidFill>
                  <a:srgbClr val="FFFFFF"/>
                </a:solidFill>
                <a:latin typeface="Arial" charset="0"/>
                <a:ea typeface="ヒラギノ角ゴ Pro W3" charset="0"/>
                <a:cs typeface="ヒラギノ角ゴ Pro W3" charset="0"/>
              </a:rPr>
              <a:t>санах</a:t>
            </a:r>
            <a:r>
              <a:rPr lang="en-US" sz="2000" dirty="0">
                <a:solidFill>
                  <a:srgbClr val="FFFFFF"/>
                </a:solidFill>
                <a:latin typeface="Arial" charset="0"/>
                <a:ea typeface="ヒラギノ角ゴ Pro W3" charset="0"/>
                <a:cs typeface="ヒラギノ角ゴ Pro W3" charset="0"/>
              </a:rPr>
              <a:t> </a:t>
            </a:r>
            <a:r>
              <a:rPr lang="en-US" sz="2000" dirty="0" err="1" smtClean="0">
                <a:solidFill>
                  <a:srgbClr val="FFFFFF"/>
                </a:solidFill>
                <a:latin typeface="Arial" charset="0"/>
                <a:ea typeface="ヒラギノ角ゴ Pro W3" charset="0"/>
                <a:cs typeface="ヒラギノ角ゴ Pro W3" charset="0"/>
              </a:rPr>
              <a:t>бидний</a:t>
            </a:r>
            <a:r>
              <a:rPr lang="en-US" sz="2000" dirty="0" smtClean="0">
                <a:solidFill>
                  <a:srgbClr val="FFFFFF"/>
                </a:solidFill>
                <a:latin typeface="Arial" charset="0"/>
                <a:ea typeface="ヒラギノ角ゴ Pro W3" charset="0"/>
                <a:cs typeface="ヒラギノ角ゴ Pro W3" charset="0"/>
              </a:rPr>
              <a:t> </a:t>
            </a:r>
            <a:r>
              <a:rPr lang="en-US" sz="2000" dirty="0" err="1" smtClean="0">
                <a:solidFill>
                  <a:srgbClr val="FFFFFF"/>
                </a:solidFill>
                <a:latin typeface="Arial" charset="0"/>
                <a:ea typeface="ヒラギノ角ゴ Pro W3" charset="0"/>
                <a:cs typeface="ヒラギノ角ゴ Pro W3" charset="0"/>
              </a:rPr>
              <a:t>тэмдэглэлт</a:t>
            </a:r>
            <a:r>
              <a:rPr lang="en-US" sz="2000" dirty="0" smtClean="0">
                <a:solidFill>
                  <a:srgbClr val="FFFFFF"/>
                </a:solidFill>
                <a:latin typeface="Arial" charset="0"/>
                <a:ea typeface="ヒラギノ角ゴ Pro W3" charset="0"/>
                <a:cs typeface="ヒラギノ角ゴ Pro W3" charset="0"/>
              </a:rPr>
              <a:t> </a:t>
            </a:r>
            <a:r>
              <a:rPr lang="en-US" sz="2000" dirty="0" err="1" smtClean="0">
                <a:solidFill>
                  <a:srgbClr val="FFFFFF"/>
                </a:solidFill>
                <a:latin typeface="Arial" charset="0"/>
                <a:ea typeface="ヒラギノ角ゴ Pro W3" charset="0"/>
                <a:cs typeface="ヒラギノ角ゴ Pro W3" charset="0"/>
              </a:rPr>
              <a:t>баярд</a:t>
            </a:r>
            <a:r>
              <a:rPr lang="en-US" sz="2000" dirty="0" smtClean="0">
                <a:solidFill>
                  <a:srgbClr val="FFFFFF"/>
                </a:solidFill>
                <a:latin typeface="Arial" charset="0"/>
                <a:ea typeface="ヒラギノ角ゴ Pro W3" charset="0"/>
                <a:cs typeface="ヒラギノ角ゴ Pro W3" charset="0"/>
              </a:rPr>
              <a:t> </a:t>
            </a:r>
            <a:r>
              <a:rPr lang="en-US" sz="2000" dirty="0" err="1" smtClean="0">
                <a:solidFill>
                  <a:srgbClr val="FFFFFF"/>
                </a:solidFill>
                <a:latin typeface="Arial" charset="0"/>
                <a:ea typeface="ヒラギノ角ゴ Pro W3" charset="0"/>
                <a:cs typeface="ヒラギノ角ゴ Pro W3" charset="0"/>
              </a:rPr>
              <a:t>урьж</a:t>
            </a:r>
            <a:r>
              <a:rPr lang="en-US" sz="2000" dirty="0" smtClean="0">
                <a:solidFill>
                  <a:srgbClr val="FFFFFF"/>
                </a:solidFill>
                <a:latin typeface="Arial" charset="0"/>
                <a:ea typeface="ヒラギノ角ゴ Pro W3" charset="0"/>
                <a:cs typeface="ヒラギノ角ゴ Pro W3" charset="0"/>
              </a:rPr>
              <a:t> </a:t>
            </a:r>
            <a:r>
              <a:rPr lang="en-US" sz="2000" dirty="0" err="1" smtClean="0">
                <a:solidFill>
                  <a:srgbClr val="FFFFFF"/>
                </a:solidFill>
                <a:latin typeface="Arial" charset="0"/>
                <a:ea typeface="ヒラギノ角ゴ Pro W3" charset="0"/>
                <a:cs typeface="ヒラギノ角ゴ Pro W3" charset="0"/>
              </a:rPr>
              <a:t>байна</a:t>
            </a:r>
            <a:r>
              <a:rPr lang="en-US" sz="2000" dirty="0" smtClean="0">
                <a:solidFill>
                  <a:srgbClr val="FFFFFF"/>
                </a:solidFill>
                <a:latin typeface="Arial" charset="0"/>
                <a:ea typeface="ヒラギノ角ゴ Pro W3" charset="0"/>
                <a:cs typeface="ヒラギノ角ゴ Pro W3" charset="0"/>
              </a:rPr>
              <a:t>.</a:t>
            </a:r>
            <a:endParaRPr lang="en-US" dirty="0" smtClean="0">
              <a:solidFill>
                <a:srgbClr val="FFFFFF"/>
              </a:solidFill>
              <a:latin typeface="Arial" charset="0"/>
              <a:ea typeface="ヒラギノ角ゴ Pro W3" charset="0"/>
              <a:cs typeface="ヒラギノ角ゴ Pro W3" charset="0"/>
            </a:endParaRPr>
          </a:p>
        </p:txBody>
      </p:sp>
      <p:sp>
        <p:nvSpPr>
          <p:cNvPr id="492551" name="Title 6"/>
          <p:cNvSpPr>
            <a:spLocks noGrp="1"/>
          </p:cNvSpPr>
          <p:nvPr>
            <p:ph type="ctrTitle"/>
          </p:nvPr>
        </p:nvSpPr>
        <p:spPr>
          <a:xfrm>
            <a:off x="762000" y="-688975"/>
            <a:ext cx="7772400" cy="688975"/>
          </a:xfrm>
        </p:spPr>
        <p:txBody>
          <a:bodyPr/>
          <a:lstStyle/>
          <a:p>
            <a:r>
              <a:rPr lang="en-US">
                <a:latin typeface="Arial" charset="0"/>
                <a:ea typeface="ヒラギノ角ゴ Pro W3" charset="0"/>
                <a:cs typeface="ヒラギノ角ゴ Pro W3" charset="0"/>
              </a:rPr>
              <a:t>Passover Announcement</a:t>
            </a:r>
          </a:p>
        </p:txBody>
      </p:sp>
    </p:spTree>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solidFill>
                <a:srgbClr val="2F1311"/>
              </a:solidFill>
              <a:latin typeface="Tahoma" pitchFamily="22" charset="-52"/>
              <a:ea typeface="+mn-ea"/>
              <a:cs typeface="+mn-cs"/>
            </a:endParaRPr>
          </a:p>
        </p:txBody>
      </p:sp>
      <p:pic>
        <p:nvPicPr>
          <p:cNvPr id="493570" name="Picture 4" descr="Passover Cu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775" y="0"/>
            <a:ext cx="4721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3571"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145</a:t>
            </a:r>
          </a:p>
        </p:txBody>
      </p:sp>
      <p:pic>
        <p:nvPicPr>
          <p:cNvPr id="493572" name="Picture 6" descr="j02803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90600"/>
            <a:ext cx="3111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3573" name="Picture 7" descr="j02803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900" y="990600"/>
            <a:ext cx="3111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3574" name="Picture 8" descr="j02803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733800"/>
            <a:ext cx="3111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3575" name="Picture 9" descr="j02803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900" y="3733800"/>
            <a:ext cx="3111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1" name="Text Box 11"/>
          <p:cNvSpPr txBox="1">
            <a:spLocks noChangeArrowheads="1"/>
          </p:cNvSpPr>
          <p:nvPr/>
        </p:nvSpPr>
        <p:spPr bwMode="auto">
          <a:xfrm>
            <a:off x="393700" y="1930400"/>
            <a:ext cx="2162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Ариусгал</a:t>
            </a:r>
            <a:endParaRPr lang="en-US" sz="1800">
              <a:solidFill>
                <a:srgbClr val="2F1311"/>
              </a:solidFill>
            </a:endParaRPr>
          </a:p>
        </p:txBody>
      </p:sp>
      <p:sp>
        <p:nvSpPr>
          <p:cNvPr id="174092" name="Text Box 12"/>
          <p:cNvSpPr txBox="1">
            <a:spLocks noChangeArrowheads="1"/>
          </p:cNvSpPr>
          <p:nvPr/>
        </p:nvSpPr>
        <p:spPr bwMode="auto">
          <a:xfrm>
            <a:off x="3394075" y="1981200"/>
            <a:ext cx="1825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Гамшиг</a:t>
            </a:r>
            <a:endParaRPr lang="en-US" sz="1800">
              <a:solidFill>
                <a:srgbClr val="2F1311"/>
              </a:solidFill>
            </a:endParaRPr>
          </a:p>
        </p:txBody>
      </p:sp>
      <p:sp>
        <p:nvSpPr>
          <p:cNvPr id="174093" name="Text Box 13"/>
          <p:cNvSpPr txBox="1">
            <a:spLocks noChangeArrowheads="1"/>
          </p:cNvSpPr>
          <p:nvPr/>
        </p:nvSpPr>
        <p:spPr bwMode="auto">
          <a:xfrm>
            <a:off x="557213" y="4800600"/>
            <a:ext cx="1711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Авралт</a:t>
            </a:r>
            <a:endParaRPr lang="en-US" sz="1800">
              <a:solidFill>
                <a:srgbClr val="2F1311"/>
              </a:solidFill>
            </a:endParaRPr>
          </a:p>
        </p:txBody>
      </p:sp>
      <p:sp>
        <p:nvSpPr>
          <p:cNvPr id="174094" name="Text Box 14"/>
          <p:cNvSpPr txBox="1">
            <a:spLocks noChangeArrowheads="1"/>
          </p:cNvSpPr>
          <p:nvPr/>
        </p:nvSpPr>
        <p:spPr bwMode="auto">
          <a:xfrm>
            <a:off x="3203575" y="4800600"/>
            <a:ext cx="1974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Магтаал</a:t>
            </a:r>
            <a:endParaRPr lang="en-US" sz="1800">
              <a:solidFill>
                <a:srgbClr val="2F1311"/>
              </a:solidFill>
            </a:endParaRPr>
          </a:p>
        </p:txBody>
      </p:sp>
      <p:sp>
        <p:nvSpPr>
          <p:cNvPr id="174082" name="Rectangle 2"/>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dirty="0" err="1" smtClean="0">
                <a:ea typeface="+mj-ea"/>
                <a:cs typeface="+mj-cs"/>
              </a:rPr>
              <a:t>Дөрвөн</a:t>
            </a:r>
            <a:r>
              <a:rPr lang="en-US" dirty="0" smtClean="0">
                <a:ea typeface="+mj-ea"/>
                <a:cs typeface="+mj-cs"/>
              </a:rPr>
              <a:t> </a:t>
            </a:r>
            <a:r>
              <a:rPr lang="en-US" dirty="0" err="1" smtClean="0">
                <a:ea typeface="+mj-ea"/>
                <a:cs typeface="+mj-cs"/>
              </a:rPr>
              <a:t>Аяга</a:t>
            </a:r>
            <a:r>
              <a:rPr lang="en-US" dirty="0" smtClean="0">
                <a:ea typeface="+mj-ea"/>
                <a:cs typeface="+mj-cs"/>
              </a:rPr>
              <a:t> </a:t>
            </a:r>
            <a:r>
              <a:rPr lang="en-US" dirty="0">
                <a:ea typeface="+mj-ea"/>
                <a:cs typeface="+mj-cs"/>
              </a:rPr>
              <a:t>(</a:t>
            </a:r>
            <a:r>
              <a:rPr lang="en-US" dirty="0" err="1" smtClean="0">
                <a:ea typeface="+mj-ea"/>
                <a:cs typeface="+mj-cs"/>
              </a:rPr>
              <a:t>Eг</a:t>
            </a:r>
            <a:r>
              <a:rPr lang="en-US" dirty="0" smtClean="0">
                <a:ea typeface="+mj-ea"/>
                <a:cs typeface="+mj-cs"/>
              </a:rPr>
              <a:t> </a:t>
            </a:r>
            <a:r>
              <a:rPr lang="en-US" dirty="0">
                <a:ea typeface="+mj-ea"/>
                <a:cs typeface="+mj-cs"/>
              </a:rPr>
              <a:t>6:6-7)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1" grpId="0"/>
      <p:bldP spid="174092" grpId="0"/>
      <p:bldP spid="174093" grpId="0"/>
      <p:bldP spid="174094"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solidFill>
                <a:srgbClr val="2F1311"/>
              </a:solidFill>
              <a:latin typeface="Tahoma" pitchFamily="22" charset="-52"/>
              <a:ea typeface="+mn-ea"/>
              <a:cs typeface="+mn-cs"/>
            </a:endParaRPr>
          </a:p>
        </p:txBody>
      </p:sp>
      <p:sp>
        <p:nvSpPr>
          <p:cNvPr id="495618"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145</a:t>
            </a:r>
          </a:p>
        </p:txBody>
      </p:sp>
      <p:pic>
        <p:nvPicPr>
          <p:cNvPr id="495619" name="Picture 6" descr="j02803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906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0" name="Picture 7" descr="j02803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300" y="9906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1" name="Picture 8" descr="j02803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7338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2" name="Picture 9" descr="j02803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300" y="37338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23" name="Text Box 11"/>
          <p:cNvSpPr txBox="1">
            <a:spLocks noChangeArrowheads="1"/>
          </p:cNvSpPr>
          <p:nvPr/>
        </p:nvSpPr>
        <p:spPr bwMode="auto">
          <a:xfrm>
            <a:off x="393700" y="1981200"/>
            <a:ext cx="2162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Ариусгал</a:t>
            </a:r>
            <a:endParaRPr lang="en-US" sz="1800">
              <a:solidFill>
                <a:srgbClr val="2F1311"/>
              </a:solidFill>
            </a:endParaRPr>
          </a:p>
        </p:txBody>
      </p:sp>
      <p:sp>
        <p:nvSpPr>
          <p:cNvPr id="495624" name="Text Box 12"/>
          <p:cNvSpPr txBox="1">
            <a:spLocks noChangeArrowheads="1"/>
          </p:cNvSpPr>
          <p:nvPr/>
        </p:nvSpPr>
        <p:spPr bwMode="auto">
          <a:xfrm>
            <a:off x="2987675" y="1981200"/>
            <a:ext cx="1825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Гамшиг</a:t>
            </a:r>
            <a:endParaRPr lang="en-US" sz="1800">
              <a:solidFill>
                <a:srgbClr val="2F1311"/>
              </a:solidFill>
            </a:endParaRPr>
          </a:p>
        </p:txBody>
      </p:sp>
      <p:sp>
        <p:nvSpPr>
          <p:cNvPr id="495625" name="Text Box 13"/>
          <p:cNvSpPr txBox="1">
            <a:spLocks noChangeArrowheads="1"/>
          </p:cNvSpPr>
          <p:nvPr/>
        </p:nvSpPr>
        <p:spPr bwMode="auto">
          <a:xfrm>
            <a:off x="485775" y="4800600"/>
            <a:ext cx="1709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Авралт</a:t>
            </a:r>
            <a:endParaRPr lang="en-US" sz="1800">
              <a:solidFill>
                <a:srgbClr val="2F1311"/>
              </a:solidFill>
            </a:endParaRPr>
          </a:p>
        </p:txBody>
      </p:sp>
      <p:sp>
        <p:nvSpPr>
          <p:cNvPr id="174094" name="Text Box 14"/>
          <p:cNvSpPr txBox="1">
            <a:spLocks noChangeArrowheads="1"/>
          </p:cNvSpPr>
          <p:nvPr/>
        </p:nvSpPr>
        <p:spPr bwMode="auto">
          <a:xfrm>
            <a:off x="2886075" y="4800600"/>
            <a:ext cx="1973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Магтаал</a:t>
            </a:r>
            <a:endParaRPr lang="en-US" sz="1800">
              <a:solidFill>
                <a:srgbClr val="2F1311"/>
              </a:solidFill>
            </a:endParaRPr>
          </a:p>
        </p:txBody>
      </p:sp>
      <p:sp>
        <p:nvSpPr>
          <p:cNvPr id="174082" name="Rectangle 2"/>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dirty="0" err="1" smtClean="0">
                <a:ea typeface="+mj-ea"/>
                <a:cs typeface="+mj-cs"/>
              </a:rPr>
              <a:t>Дөрвөн</a:t>
            </a:r>
            <a:r>
              <a:rPr lang="en-US" dirty="0" smtClean="0">
                <a:ea typeface="+mj-ea"/>
                <a:cs typeface="+mj-cs"/>
              </a:rPr>
              <a:t> </a:t>
            </a:r>
            <a:r>
              <a:rPr lang="en-US" dirty="0" err="1" smtClean="0">
                <a:ea typeface="+mj-ea"/>
                <a:cs typeface="+mj-cs"/>
              </a:rPr>
              <a:t>Аяга</a:t>
            </a:r>
            <a:r>
              <a:rPr lang="en-US" dirty="0" smtClean="0">
                <a:ea typeface="+mj-ea"/>
                <a:cs typeface="+mj-cs"/>
              </a:rPr>
              <a:t> (</a:t>
            </a:r>
            <a:r>
              <a:rPr lang="en-US" dirty="0" err="1" smtClean="0">
                <a:ea typeface="+mj-ea"/>
                <a:cs typeface="+mj-cs"/>
              </a:rPr>
              <a:t>Eг</a:t>
            </a:r>
            <a:r>
              <a:rPr lang="en-US" dirty="0" smtClean="0">
                <a:ea typeface="+mj-ea"/>
                <a:cs typeface="+mj-cs"/>
              </a:rPr>
              <a:t> </a:t>
            </a:r>
            <a:r>
              <a:rPr lang="en-US" dirty="0">
                <a:ea typeface="+mj-ea"/>
                <a:cs typeface="+mj-cs"/>
              </a:rPr>
              <a:t>6:6-7)</a:t>
            </a:r>
          </a:p>
        </p:txBody>
      </p:sp>
      <p:sp>
        <p:nvSpPr>
          <p:cNvPr id="495628" name="TextBox 13"/>
          <p:cNvSpPr txBox="1">
            <a:spLocks noChangeArrowheads="1"/>
          </p:cNvSpPr>
          <p:nvPr/>
        </p:nvSpPr>
        <p:spPr bwMode="auto">
          <a:xfrm>
            <a:off x="4724400" y="1295400"/>
            <a:ext cx="4419600" cy="163195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ltLang="ja-JP" sz="2000">
                <a:solidFill>
                  <a:srgbClr val="FFFFFF"/>
                </a:solidFill>
              </a:rPr>
              <a:t>"</a:t>
            </a:r>
            <a:r>
              <a:rPr lang="ru-RU" sz="2000">
                <a:solidFill>
                  <a:srgbClr val="FFFFFF"/>
                </a:solidFill>
              </a:rPr>
              <a:t>Тиймээс Израилийн хөвгүүдэд ингэж хэл. “Би бол ЭЗЭН. Египетчүүдийн хүнд ачаан доороос </a:t>
            </a:r>
            <a:r>
              <a:rPr lang="ru-RU" sz="2000">
                <a:solidFill>
                  <a:srgbClr val="FFFF00"/>
                </a:solidFill>
              </a:rPr>
              <a:t>Би та нарыг гаргаж</a:t>
            </a:r>
            <a:r>
              <a:rPr lang="en-US" sz="2000">
                <a:solidFill>
                  <a:srgbClr val="FFFFFF"/>
                </a:solidFill>
              </a:rPr>
              <a:t>, </a:t>
            </a:r>
          </a:p>
          <a:p>
            <a:endParaRPr lang="en-US" sz="2000">
              <a:solidFill>
                <a:srgbClr val="FFFFFF"/>
              </a:solidFill>
            </a:endParaRPr>
          </a:p>
        </p:txBody>
      </p:sp>
      <p:sp>
        <p:nvSpPr>
          <p:cNvPr id="495629" name="TextBox 14"/>
          <p:cNvSpPr txBox="1">
            <a:spLocks noChangeArrowheads="1"/>
          </p:cNvSpPr>
          <p:nvPr/>
        </p:nvSpPr>
        <p:spPr bwMode="auto">
          <a:xfrm>
            <a:off x="4724400" y="2743200"/>
            <a:ext cx="4419600" cy="101600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a:solidFill>
                  <a:srgbClr val="FFFFFF"/>
                </a:solidFill>
              </a:rPr>
              <a:t>тэдний боолчлолоос та нарыг </a:t>
            </a:r>
            <a:r>
              <a:rPr lang="en-US" sz="2000" u="sng">
                <a:solidFill>
                  <a:srgbClr val="FFFF00"/>
                </a:solidFill>
              </a:rPr>
              <a:t> чөлөөлөх болно.</a:t>
            </a:r>
            <a:endParaRPr lang="en-US" sz="2000">
              <a:solidFill>
                <a:srgbClr val="FFFFFF"/>
              </a:solidFill>
            </a:endParaRPr>
          </a:p>
          <a:p>
            <a:endParaRPr lang="en-US" sz="2000">
              <a:solidFill>
                <a:srgbClr val="FFFFFF"/>
              </a:solidFill>
            </a:endParaRPr>
          </a:p>
        </p:txBody>
      </p:sp>
      <p:sp>
        <p:nvSpPr>
          <p:cNvPr id="495630" name="TextBox 15"/>
          <p:cNvSpPr txBox="1">
            <a:spLocks noChangeArrowheads="1"/>
          </p:cNvSpPr>
          <p:nvPr/>
        </p:nvSpPr>
        <p:spPr bwMode="auto">
          <a:xfrm>
            <a:off x="4724400" y="3733800"/>
            <a:ext cx="4419600" cy="1323975"/>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ru-RU" sz="2000">
                <a:solidFill>
                  <a:srgbClr val="FFFFFF"/>
                </a:solidFill>
              </a:rPr>
              <a:t>Сунгасан мутар болон агуу шийтгэлүүдээр </a:t>
            </a:r>
            <a:r>
              <a:rPr lang="ru-RU" sz="2000">
                <a:solidFill>
                  <a:srgbClr val="FFFF00"/>
                </a:solidFill>
              </a:rPr>
              <a:t>Би та нарыг аварна. </a:t>
            </a:r>
            <a:endParaRPr lang="en-US" sz="2000">
              <a:solidFill>
                <a:srgbClr val="FFFFFF"/>
              </a:solidFill>
            </a:endParaRPr>
          </a:p>
          <a:p>
            <a:endParaRPr lang="en-US" sz="2000">
              <a:solidFill>
                <a:srgbClr val="FFFFFF"/>
              </a:solidFill>
            </a:endParaRPr>
          </a:p>
          <a:p>
            <a:endParaRPr lang="en-US" sz="2000">
              <a:solidFill>
                <a:srgbClr val="FFFFFF"/>
              </a:solidFill>
            </a:endParaRPr>
          </a:p>
        </p:txBody>
      </p:sp>
      <p:sp>
        <p:nvSpPr>
          <p:cNvPr id="17" name="TextBox 16"/>
          <p:cNvSpPr txBox="1">
            <a:spLocks noChangeArrowheads="1"/>
          </p:cNvSpPr>
          <p:nvPr/>
        </p:nvSpPr>
        <p:spPr bwMode="auto">
          <a:xfrm>
            <a:off x="4724400" y="4919663"/>
            <a:ext cx="4419600" cy="1938337"/>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aseline="30000">
                <a:solidFill>
                  <a:srgbClr val="FFFFFF"/>
                </a:solidFill>
              </a:rPr>
              <a:t>7 </a:t>
            </a:r>
            <a:r>
              <a:rPr lang="ru-RU" sz="2000">
                <a:solidFill>
                  <a:srgbClr val="FFFFFF"/>
                </a:solidFill>
              </a:rPr>
              <a:t>Тэгээд </a:t>
            </a:r>
            <a:r>
              <a:rPr lang="ru-RU" sz="2000">
                <a:solidFill>
                  <a:srgbClr val="FFFF00"/>
                </a:solidFill>
              </a:rPr>
              <a:t>Би та нарыг Өөрийнхөө ард түмэн болгож, Би та нарын Бурхан болно. </a:t>
            </a:r>
            <a:r>
              <a:rPr lang="ru-RU" sz="2000">
                <a:solidFill>
                  <a:srgbClr val="FFFFFF"/>
                </a:solidFill>
              </a:rPr>
              <a:t>Би бол та нарыг египетчүүдийн хүнд ачаан доороос гаргасан та нарын Бурхан ЭЗЭН гэдгийг та нар мэдэх болно.</a:t>
            </a:r>
            <a:endParaRPr lang="en-US" sz="200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4" grpId="0"/>
      <p:bldP spid="17"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ru-RU" sz="2800" b="1" dirty="0" err="1">
                <a:solidFill>
                  <a:srgbClr val="FFFFFF"/>
                </a:solidFill>
                <a:latin typeface="Arial" charset="0"/>
                <a:ea typeface="ＭＳ Ｐゴシック" charset="0"/>
              </a:rPr>
              <a:t>Шинэ</a:t>
            </a:r>
            <a:r>
              <a:rPr lang="ru-RU" sz="2800" b="1" dirty="0">
                <a:solidFill>
                  <a:srgbClr val="FFFFFF"/>
                </a:solidFill>
                <a:latin typeface="Arial" charset="0"/>
                <a:ea typeface="ＭＳ Ｐゴシック" charset="0"/>
              </a:rPr>
              <a:t> </a:t>
            </a:r>
            <a:r>
              <a:rPr lang="ru-RU" sz="2800" b="1" dirty="0" err="1">
                <a:solidFill>
                  <a:srgbClr val="FFFFFF"/>
                </a:solidFill>
                <a:latin typeface="Arial" charset="0"/>
                <a:ea typeface="ＭＳ Ｐゴシック" charset="0"/>
              </a:rPr>
              <a:t>гэрээний</a:t>
            </a:r>
            <a:r>
              <a:rPr lang="ru-RU" sz="2800" b="1" dirty="0">
                <a:solidFill>
                  <a:srgbClr val="FFFFFF"/>
                </a:solidFill>
                <a:latin typeface="Arial" charset="0"/>
                <a:ea typeface="ＭＳ Ｐゴシック" charset="0"/>
              </a:rPr>
              <a:t> </a:t>
            </a:r>
            <a:r>
              <a:rPr lang="ru-RU" sz="2800" b="1" dirty="0" err="1" smtClean="0">
                <a:solidFill>
                  <a:srgbClr val="FFFFFF"/>
                </a:solidFill>
                <a:latin typeface="Arial" charset="0"/>
                <a:ea typeface="ＭＳ Ｐゴシック" charset="0"/>
              </a:rPr>
              <a:t>суурь</a:t>
            </a:r>
            <a:r>
              <a:rPr lang="en-US" sz="2800" b="1" dirty="0" smtClean="0">
                <a:solidFill>
                  <a:srgbClr val="FFFFFF"/>
                </a:solidFill>
                <a:latin typeface="Arial" charset="0"/>
                <a:ea typeface="ＭＳ Ｐゴシック" charset="0"/>
              </a:rPr>
              <a:t> •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pic>
        <p:nvPicPr>
          <p:cNvPr id="528386" name="Picture 7" descr="Screen Shot 2016-02-02 at 5.41.18 PM.png"/>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636588"/>
            <a:ext cx="9232900"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222500"/>
            <a:ext cx="615315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sz="2800" b="1" dirty="0">
                <a:solidFill>
                  <a:srgbClr val="FFFFFF"/>
                </a:solidFill>
                <a:latin typeface="Arial" charset="0"/>
                <a:cs typeface="Arial" charset="0"/>
              </a:rPr>
              <a:t>Та </a:t>
            </a:r>
            <a:r>
              <a:rPr lang="ru-RU" sz="2800" b="1" dirty="0" err="1">
                <a:solidFill>
                  <a:srgbClr val="FFFFFF"/>
                </a:solidFill>
                <a:latin typeface="Arial" charset="0"/>
                <a:cs typeface="Arial" charset="0"/>
              </a:rPr>
              <a:t>энэхүү</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слайдыг</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үнэ</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төлбөргүй</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татаж</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авна</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уу</a:t>
            </a:r>
            <a:r>
              <a:rPr lang="ru-RU" sz="2800" b="1" dirty="0">
                <a:solidFill>
                  <a:srgbClr val="FFFFFF"/>
                </a:solidFill>
                <a:latin typeface="Arial" charset="0"/>
                <a:cs typeface="Arial" charset="0"/>
              </a:rPr>
              <a:t>!</a:t>
            </a:r>
            <a:endParaRPr lang="en-US" sz="1050" b="1" dirty="0">
              <a:solidFill>
                <a:srgbClr val="FFFFFF"/>
              </a:solidFill>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smtClean="0"/>
              <a:t>Black</a:t>
            </a:r>
            <a:endParaRPr lang="en-US" dirty="0"/>
          </a:p>
        </p:txBody>
      </p:sp>
    </p:spTree>
  </p:cSld>
  <p:clrMapOvr>
    <a:masterClrMapping/>
  </p:clrMapOvr>
  <p:transition xmlns:p14="http://schemas.microsoft.com/office/powerpoint/2010/mai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3" descr="Ominous Sky Wallpaper with Cross and Thor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6531" name="Title 1"/>
          <p:cNvSpPr>
            <a:spLocks noGrp="1"/>
          </p:cNvSpPr>
          <p:nvPr>
            <p:ph type="ctrTitle" idx="4294967295"/>
          </p:nvPr>
        </p:nvSpPr>
        <p:spPr>
          <a:xfrm>
            <a:off x="0" y="5949950"/>
            <a:ext cx="9144000" cy="704850"/>
          </a:xfrm>
          <a:effectLst>
            <a:outerShdw blurRad="63500" dist="35921" dir="2700000" algn="ctr" rotWithShape="0">
              <a:srgbClr val="000000">
                <a:alpha val="74998"/>
              </a:srgbClr>
            </a:outerShdw>
          </a:effectLst>
        </p:spPr>
        <p:txBody>
          <a:bodyPr/>
          <a:lstStyle/>
          <a:p>
            <a:pPr algn="l" eaLnBrk="1" hangingPunct="1">
              <a:defRPr/>
            </a:pPr>
            <a:r>
              <a:rPr lang="en-US" sz="3200" i="1" dirty="0">
                <a:solidFill>
                  <a:schemeClr val="bg1"/>
                </a:solidFill>
                <a:latin typeface="Aramis Regular" charset="0"/>
                <a:ea typeface="ＭＳ Ｐゴシック" charset="0"/>
                <a:cs typeface="ＭＳ Ｐゴシック" charset="0"/>
              </a:rPr>
              <a:t>II.  </a:t>
            </a:r>
            <a:r>
              <a:rPr lang="en-US" sz="3200" i="1" dirty="0" err="1">
                <a:solidFill>
                  <a:schemeClr val="bg1"/>
                </a:solidFill>
                <a:latin typeface="Aramis Regular" charset="0"/>
                <a:ea typeface="ＭＳ Ｐゴシック" charset="0"/>
                <a:cs typeface="ＭＳ Ｐゴシック" charset="0"/>
              </a:rPr>
              <a:t>Таны</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төлөөх</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Христийн</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үхэл</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рүү</a:t>
            </a:r>
            <a:r>
              <a:rPr lang="en-US" sz="3200" i="1" dirty="0">
                <a:solidFill>
                  <a:schemeClr val="bg1"/>
                </a:solidFill>
                <a:latin typeface="Aramis Regular" charset="0"/>
                <a:ea typeface="ＭＳ Ｐゴシック" charset="0"/>
                <a:cs typeface="ＭＳ Ｐゴシック" charset="0"/>
              </a:rPr>
              <a:t> </a:t>
            </a:r>
            <a:r>
              <a:rPr lang="en-US" sz="4000" i="1" dirty="0" err="1">
                <a:solidFill>
                  <a:srgbClr val="FFFF00"/>
                </a:solidFill>
                <a:latin typeface="Aramis Regular" charset="0"/>
                <a:ea typeface="ＭＳ Ｐゴシック" charset="0"/>
                <a:cs typeface="ＭＳ Ｐゴシック" charset="0"/>
              </a:rPr>
              <a:t>арагш</a:t>
            </a:r>
            <a:r>
              <a:rPr lang="en-US" sz="3200" i="1" dirty="0">
                <a:solidFill>
                  <a:schemeClr val="bg1"/>
                </a:solidFill>
                <a:latin typeface="Aramis Regular" charset="0"/>
                <a:ea typeface="ＭＳ Ｐゴシック" charset="0"/>
                <a:cs typeface="ＭＳ Ｐゴシック" charset="0"/>
              </a:rPr>
              <a:t> </a:t>
            </a:r>
            <a:r>
              <a:rPr lang="x-none" sz="3200" i="1" dirty="0">
                <a:solidFill>
                  <a:schemeClr val="bg1"/>
                </a:solidFill>
                <a:latin typeface="Aramis Regular" charset="0"/>
                <a:ea typeface="ＭＳ Ｐゴシック" charset="0"/>
                <a:cs typeface="ＭＳ Ｐゴシック" charset="0"/>
              </a:rPr>
              <a:t>харна</a:t>
            </a:r>
            <a:endParaRPr lang="en-US" sz="3600" dirty="0">
              <a:latin typeface="Calibri" charset="0"/>
              <a:ea typeface="ＭＳ Ｐゴシック" charset="0"/>
              <a:cs typeface="ＭＳ Ｐゴシック" charset="0"/>
            </a:endParaRPr>
          </a:p>
        </p:txBody>
      </p:sp>
      <p:sp>
        <p:nvSpPr>
          <p:cNvPr id="406532"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err="1">
                <a:solidFill>
                  <a:srgbClr val="FFFFFF"/>
                </a:solidFill>
                <a:latin typeface="Aramis Regular" charset="0"/>
              </a:rPr>
              <a:t>Дөрвөн</a:t>
            </a:r>
            <a:r>
              <a:rPr lang="en-US" sz="3600" i="1" dirty="0">
                <a:solidFill>
                  <a:srgbClr val="FFFFFF"/>
                </a:solidFill>
                <a:latin typeface="Aramis Regular" charset="0"/>
              </a:rPr>
              <a:t> </a:t>
            </a:r>
            <a:r>
              <a:rPr lang="en-US" sz="3600" i="1" dirty="0" err="1">
                <a:solidFill>
                  <a:srgbClr val="FFFFFF"/>
                </a:solidFill>
                <a:latin typeface="Aramis Regular" charset="0"/>
              </a:rPr>
              <a:t>Чиглэл</a:t>
            </a:r>
            <a:endParaRPr lang="en-US" sz="4000" dirty="0">
              <a:solidFill>
                <a:srgbClr val="000000"/>
              </a:solidFill>
              <a:latin typeface="Calibri" charset="0"/>
            </a:endParaRPr>
          </a:p>
        </p:txBody>
      </p:sp>
      <p:sp>
        <p:nvSpPr>
          <p:cNvPr id="142340"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6534" name="Text Box 6"/>
          <p:cNvSpPr txBox="1">
            <a:spLocks noChangeArrowheads="1"/>
          </p:cNvSpPr>
          <p:nvPr/>
        </p:nvSpPr>
        <p:spPr bwMode="auto">
          <a:xfrm rot="16200000">
            <a:off x="3565525" y="977900"/>
            <a:ext cx="21050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Гадагш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142342"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6536" name="Text Box 8"/>
          <p:cNvSpPr txBox="1">
            <a:spLocks noChangeArrowheads="1"/>
          </p:cNvSpPr>
          <p:nvPr/>
        </p:nvSpPr>
        <p:spPr bwMode="auto">
          <a:xfrm>
            <a:off x="2484438" y="2270125"/>
            <a:ext cx="1900237"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Арагш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3" descr="Ominous Sky Wallpaper with Cross and Thor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59"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algn="l" eaLnBrk="1" hangingPunct="1">
              <a:defRPr/>
            </a:pPr>
            <a:r>
              <a:rPr lang="en-US" sz="3200" i="1" dirty="0">
                <a:solidFill>
                  <a:schemeClr val="bg1"/>
                </a:solidFill>
                <a:latin typeface="Aramis Regular" charset="0"/>
                <a:ea typeface="ＭＳ Ｐゴシック" charset="0"/>
                <a:cs typeface="ＭＳ Ｐゴシック" charset="0"/>
              </a:rPr>
              <a:t>III.  </a:t>
            </a:r>
            <a:r>
              <a:rPr lang="en-US" sz="3200" i="1" dirty="0" err="1" smtClean="0">
                <a:solidFill>
                  <a:schemeClr val="bg1"/>
                </a:solidFill>
                <a:latin typeface="Aramis Regular" charset="0"/>
                <a:ea typeface="ＭＳ Ｐゴシック" charset="0"/>
                <a:cs typeface="ＭＳ Ｐゴシック" charset="0"/>
              </a:rPr>
              <a:t>Христийн</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дахин</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ирэлт</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рүү</a:t>
            </a:r>
            <a:r>
              <a:rPr lang="en-US" sz="3200" i="1" dirty="0" smtClean="0">
                <a:solidFill>
                  <a:schemeClr val="bg1"/>
                </a:solidFill>
                <a:latin typeface="Aramis Regular" charset="0"/>
                <a:ea typeface="ＭＳ Ｐゴシック" charset="0"/>
                <a:cs typeface="ＭＳ Ｐゴシック" charset="0"/>
              </a:rPr>
              <a:t> </a:t>
            </a:r>
            <a:r>
              <a:rPr lang="en-US" sz="4000" i="1" dirty="0" err="1" smtClean="0">
                <a:solidFill>
                  <a:srgbClr val="FFFF00"/>
                </a:solidFill>
                <a:latin typeface="Aramis Regular" charset="0"/>
                <a:ea typeface="ＭＳ Ｐゴシック" charset="0"/>
                <a:cs typeface="ＭＳ Ｐゴシック" charset="0"/>
              </a:rPr>
              <a:t>урагш</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харна</a:t>
            </a:r>
            <a:endParaRPr lang="en-US" sz="3600" dirty="0">
              <a:latin typeface="Calibri" charset="0"/>
              <a:ea typeface="ＭＳ Ｐゴシック" charset="0"/>
              <a:cs typeface="ＭＳ Ｐゴシック" charset="0"/>
            </a:endParaRPr>
          </a:p>
        </p:txBody>
      </p:sp>
      <p:sp>
        <p:nvSpPr>
          <p:cNvPr id="275460"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err="1">
                <a:solidFill>
                  <a:srgbClr val="FFFFFF"/>
                </a:solidFill>
                <a:latin typeface="Aramis Regular" charset="0"/>
              </a:rPr>
              <a:t>Дөрвөн</a:t>
            </a:r>
            <a:r>
              <a:rPr lang="en-US" sz="3600" i="1" dirty="0">
                <a:solidFill>
                  <a:srgbClr val="FFFFFF"/>
                </a:solidFill>
                <a:latin typeface="Aramis Regular" charset="0"/>
              </a:rPr>
              <a:t> </a:t>
            </a:r>
            <a:r>
              <a:rPr lang="en-US" sz="3600" i="1" dirty="0" err="1">
                <a:solidFill>
                  <a:srgbClr val="FFFFFF"/>
                </a:solidFill>
                <a:latin typeface="Aramis Regular" charset="0"/>
              </a:rPr>
              <a:t>Чиглэл</a:t>
            </a:r>
            <a:endParaRPr lang="en-US" sz="4000" dirty="0">
              <a:solidFill>
                <a:srgbClr val="000000"/>
              </a:solidFill>
              <a:latin typeface="Calibri" charset="0"/>
            </a:endParaRPr>
          </a:p>
        </p:txBody>
      </p:sp>
      <p:sp>
        <p:nvSpPr>
          <p:cNvPr id="144388"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2" name="Text Box 6"/>
          <p:cNvSpPr txBox="1">
            <a:spLocks noChangeArrowheads="1"/>
          </p:cNvSpPr>
          <p:nvPr/>
        </p:nvSpPr>
        <p:spPr bwMode="auto">
          <a:xfrm rot="16200000">
            <a:off x="3565525" y="887413"/>
            <a:ext cx="21050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Гадагш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144390"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4" name="Text Box 8"/>
          <p:cNvSpPr txBox="1">
            <a:spLocks noChangeArrowheads="1"/>
          </p:cNvSpPr>
          <p:nvPr/>
        </p:nvSpPr>
        <p:spPr bwMode="auto">
          <a:xfrm>
            <a:off x="2411413" y="2270125"/>
            <a:ext cx="19018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Арагш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144392"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6" name="Text Box 10"/>
          <p:cNvSpPr txBox="1">
            <a:spLocks noChangeArrowheads="1"/>
          </p:cNvSpPr>
          <p:nvPr/>
        </p:nvSpPr>
        <p:spPr bwMode="auto">
          <a:xfrm>
            <a:off x="5257800" y="2270125"/>
            <a:ext cx="1881188"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Урагш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Body-Bloo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dirty="0" smtClean="0">
                <a:solidFill>
                  <a:schemeClr val="bg1"/>
                </a:solidFill>
              </a:rPr>
              <a:t>1Коринт 11</a:t>
            </a:r>
            <a:r>
              <a:rPr lang="en-US" u="sng" dirty="0">
                <a:solidFill>
                  <a:schemeClr val="bg1"/>
                </a:solidFill>
              </a:rPr>
              <a:t>:</a:t>
            </a:r>
            <a:r>
              <a:rPr lang="en-US" u="sng" dirty="0" smtClean="0">
                <a:solidFill>
                  <a:schemeClr val="bg1"/>
                </a:solidFill>
              </a:rPr>
              <a:t>26</a:t>
            </a:r>
            <a:endParaRPr lang="en-US" sz="3600" u="sng" dirty="0">
              <a:solidFill>
                <a:schemeClr val="bg1"/>
              </a:solidFill>
            </a:endParaRPr>
          </a:p>
        </p:txBody>
      </p:sp>
      <p:sp>
        <p:nvSpPr>
          <p:cNvPr id="229380" name="Text Box 4"/>
          <p:cNvSpPr txBox="1">
            <a:spLocks noChangeArrowheads="1"/>
          </p:cNvSpPr>
          <p:nvPr/>
        </p:nvSpPr>
        <p:spPr bwMode="auto">
          <a:xfrm>
            <a:off x="365125" y="2057400"/>
            <a:ext cx="4816475" cy="4724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3600" b="1" baseline="30000" dirty="0">
                <a:solidFill>
                  <a:srgbClr val="FFFFFF"/>
                </a:solidFill>
                <a:latin typeface="Arial" pitchFamily="-112" charset="0"/>
                <a:ea typeface="+mn-ea"/>
                <a:cs typeface="+mn-cs"/>
              </a:rPr>
              <a:t>26</a:t>
            </a:r>
            <a:r>
              <a:rPr lang="ru-RU" sz="3600" b="1" dirty="0" err="1">
                <a:solidFill>
                  <a:srgbClr val="FFFFFF"/>
                </a:solidFill>
                <a:latin typeface="Arial" pitchFamily="-112" charset="0"/>
                <a:ea typeface="+mn-ea"/>
                <a:cs typeface="+mn-cs"/>
              </a:rPr>
              <a:t>Учир</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нь</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энэ</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талхыг</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идэж</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энэ</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аяганаас</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уух</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бүрдээ</a:t>
            </a:r>
            <a:r>
              <a:rPr lang="ru-RU" sz="3600" b="1" dirty="0">
                <a:solidFill>
                  <a:srgbClr val="FFFFFF"/>
                </a:solidFill>
                <a:latin typeface="Arial" pitchFamily="-112" charset="0"/>
                <a:ea typeface="+mn-ea"/>
                <a:cs typeface="+mn-cs"/>
              </a:rPr>
              <a:t> та нар </a:t>
            </a:r>
            <a:r>
              <a:rPr lang="ru-RU" sz="3600" b="1" dirty="0" err="1">
                <a:solidFill>
                  <a:srgbClr val="FFFFFF"/>
                </a:solidFill>
                <a:latin typeface="Arial" pitchFamily="-112" charset="0"/>
                <a:ea typeface="+mn-ea"/>
                <a:cs typeface="+mn-cs"/>
              </a:rPr>
              <a:t>Түүнийг</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ирэх</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хүртэл</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Эзэний</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үхлийг</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тунхагладаг</a:t>
            </a:r>
            <a:r>
              <a:rPr lang="ru-RU" sz="3600" b="1" dirty="0">
                <a:solidFill>
                  <a:srgbClr val="FFFFFF"/>
                </a:solidFill>
                <a:latin typeface="Arial" pitchFamily="-112" charset="0"/>
                <a:ea typeface="+mn-ea"/>
                <a:cs typeface="+mn-cs"/>
              </a:rPr>
              <a:t>. </a:t>
            </a:r>
            <a:endParaRPr lang="en-US" sz="3600" b="1" dirty="0">
              <a:solidFill>
                <a:srgbClr val="FFFFFF"/>
              </a:solidFill>
              <a:latin typeface="Arial" pitchFamily="-112"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3" descr="Ominous Sky Wallpaper with Cross and Thor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79"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algn="l" eaLnBrk="1" hangingPunct="1">
              <a:defRPr/>
            </a:pPr>
            <a:r>
              <a:rPr lang="en-US" sz="3200" i="1" dirty="0">
                <a:solidFill>
                  <a:schemeClr val="bg1"/>
                </a:solidFill>
                <a:latin typeface="Aramis Regular" charset="0"/>
                <a:ea typeface="ＭＳ Ｐゴシック" charset="0"/>
                <a:cs typeface="ＭＳ Ｐゴシック" charset="0"/>
              </a:rPr>
              <a:t>III.  </a:t>
            </a:r>
            <a:r>
              <a:rPr lang="en-US" sz="3200" i="1" dirty="0" err="1">
                <a:solidFill>
                  <a:schemeClr val="bg1"/>
                </a:solidFill>
                <a:latin typeface="Aramis Regular" charset="0"/>
                <a:ea typeface="ＭＳ Ｐゴシック" charset="0"/>
                <a:cs typeface="ＭＳ Ｐゴシック" charset="0"/>
              </a:rPr>
              <a:t>Христийн</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дахин</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ирэлт</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рүү</a:t>
            </a:r>
            <a:r>
              <a:rPr lang="en-US" sz="3200" i="1" dirty="0">
                <a:solidFill>
                  <a:schemeClr val="bg1"/>
                </a:solidFill>
                <a:latin typeface="Aramis Regular" charset="0"/>
                <a:ea typeface="ＭＳ Ｐゴシック" charset="0"/>
                <a:cs typeface="ＭＳ Ｐゴシック" charset="0"/>
              </a:rPr>
              <a:t> </a:t>
            </a:r>
            <a:r>
              <a:rPr lang="en-US" sz="4000" i="1" dirty="0" err="1">
                <a:solidFill>
                  <a:srgbClr val="FFFF00"/>
                </a:solidFill>
                <a:latin typeface="Aramis Regular" charset="0"/>
                <a:ea typeface="ＭＳ Ｐゴシック" charset="0"/>
                <a:cs typeface="ＭＳ Ｐゴシック" charset="0"/>
              </a:rPr>
              <a:t>урагш</a:t>
            </a:r>
            <a:r>
              <a:rPr lang="en-US" sz="3200" i="1" dirty="0">
                <a:solidFill>
                  <a:schemeClr val="bg1"/>
                </a:solidFill>
                <a:latin typeface="Aramis Regular" charset="0"/>
                <a:ea typeface="ＭＳ Ｐゴシック" charset="0"/>
                <a:cs typeface="ＭＳ Ｐゴシック" charset="0"/>
              </a:rPr>
              <a:t> </a:t>
            </a:r>
            <a:r>
              <a:rPr lang="en-US" sz="3200" i="1" dirty="0" err="1">
                <a:solidFill>
                  <a:schemeClr val="bg1"/>
                </a:solidFill>
                <a:latin typeface="Aramis Regular" charset="0"/>
                <a:ea typeface="ＭＳ Ｐゴシック" charset="0"/>
                <a:cs typeface="ＭＳ Ｐゴシック" charset="0"/>
              </a:rPr>
              <a:t>харна</a:t>
            </a:r>
            <a:endParaRPr lang="en-US" sz="3600" dirty="0">
              <a:latin typeface="Calibri" charset="0"/>
              <a:ea typeface="ＭＳ Ｐゴシック" charset="0"/>
              <a:cs typeface="ＭＳ Ｐゴシック" charset="0"/>
            </a:endParaRPr>
          </a:p>
        </p:txBody>
      </p:sp>
      <p:sp>
        <p:nvSpPr>
          <p:cNvPr id="408580"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err="1">
                <a:solidFill>
                  <a:srgbClr val="FFFFFF"/>
                </a:solidFill>
                <a:latin typeface="Aramis Regular" charset="0"/>
              </a:rPr>
              <a:t>Дөрвөн</a:t>
            </a:r>
            <a:r>
              <a:rPr lang="en-US" sz="3600" i="1" dirty="0">
                <a:solidFill>
                  <a:srgbClr val="FFFFFF"/>
                </a:solidFill>
                <a:latin typeface="Aramis Regular" charset="0"/>
              </a:rPr>
              <a:t> </a:t>
            </a:r>
            <a:r>
              <a:rPr lang="en-US" sz="3600" i="1" dirty="0" err="1">
                <a:solidFill>
                  <a:srgbClr val="FFFFFF"/>
                </a:solidFill>
                <a:latin typeface="Aramis Regular" charset="0"/>
              </a:rPr>
              <a:t>Чиглэл</a:t>
            </a:r>
            <a:endParaRPr lang="en-US" sz="4000" dirty="0">
              <a:solidFill>
                <a:srgbClr val="000000"/>
              </a:solidFill>
              <a:latin typeface="Calibri" charset="0"/>
            </a:endParaRPr>
          </a:p>
        </p:txBody>
      </p:sp>
      <p:sp>
        <p:nvSpPr>
          <p:cNvPr id="148484" name="AutoShape 1029"/>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8582" name="Text Box 1030"/>
          <p:cNvSpPr txBox="1">
            <a:spLocks noChangeArrowheads="1"/>
          </p:cNvSpPr>
          <p:nvPr/>
        </p:nvSpPr>
        <p:spPr bwMode="auto">
          <a:xfrm rot="16200000">
            <a:off x="3565525" y="887413"/>
            <a:ext cx="21050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Гадагш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148486" name="AutoShape 1031"/>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8584" name="Text Box 1032"/>
          <p:cNvSpPr txBox="1">
            <a:spLocks noChangeArrowheads="1"/>
          </p:cNvSpPr>
          <p:nvPr/>
        </p:nvSpPr>
        <p:spPr bwMode="auto">
          <a:xfrm>
            <a:off x="2382838" y="2270125"/>
            <a:ext cx="19018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Арагш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148488" name="AutoShape 1033"/>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8586" name="Text Box 1034"/>
          <p:cNvSpPr txBox="1">
            <a:spLocks noChangeArrowheads="1"/>
          </p:cNvSpPr>
          <p:nvPr/>
        </p:nvSpPr>
        <p:spPr bwMode="auto">
          <a:xfrm>
            <a:off x="5257800" y="2270125"/>
            <a:ext cx="1881188"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Урагш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3" descr="Ominous Sky Wallpaper with Cross and Thor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3" name="Title 1"/>
          <p:cNvSpPr>
            <a:spLocks noGrp="1"/>
          </p:cNvSpPr>
          <p:nvPr>
            <p:ph type="ctrTitle" idx="4294967295"/>
          </p:nvPr>
        </p:nvSpPr>
        <p:spPr>
          <a:xfrm>
            <a:off x="0" y="5949950"/>
            <a:ext cx="9144000" cy="704850"/>
          </a:xfrm>
          <a:effectLst>
            <a:outerShdw blurRad="63500" dist="35921" dir="2700000" algn="ctr" rotWithShape="0">
              <a:srgbClr val="000000">
                <a:alpha val="74998"/>
              </a:srgbClr>
            </a:outerShdw>
          </a:effectLst>
        </p:spPr>
        <p:txBody>
          <a:bodyPr/>
          <a:lstStyle/>
          <a:p>
            <a:pPr algn="l" eaLnBrk="1" hangingPunct="1">
              <a:defRPr/>
            </a:pPr>
            <a:r>
              <a:rPr lang="en-US" sz="3200" i="1" dirty="0">
                <a:solidFill>
                  <a:schemeClr val="bg1"/>
                </a:solidFill>
                <a:latin typeface="Aramis Regular" charset="0"/>
                <a:ea typeface="ＭＳ Ｐゴシック" charset="0"/>
                <a:cs typeface="ＭＳ Ｐゴシック" charset="0"/>
              </a:rPr>
              <a:t>IV.  </a:t>
            </a:r>
            <a:r>
              <a:rPr lang="en-US" sz="3200" i="1" dirty="0" err="1" smtClean="0">
                <a:solidFill>
                  <a:schemeClr val="bg1"/>
                </a:solidFill>
                <a:latin typeface="Aramis Regular" charset="0"/>
                <a:ea typeface="ＭＳ Ｐゴシック" charset="0"/>
                <a:cs typeface="ＭＳ Ｐゴシック" charset="0"/>
              </a:rPr>
              <a:t>Гэмшээгүй</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гэм</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байгаа</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эсэхийг</a:t>
            </a:r>
            <a:r>
              <a:rPr lang="en-US" sz="3200" i="1" dirty="0" smtClean="0">
                <a:solidFill>
                  <a:schemeClr val="bg1"/>
                </a:solidFill>
                <a:latin typeface="Aramis Regular" charset="0"/>
                <a:ea typeface="ＭＳ Ｐゴシック" charset="0"/>
                <a:cs typeface="ＭＳ Ｐゴシック" charset="0"/>
              </a:rPr>
              <a:t> </a:t>
            </a:r>
            <a:r>
              <a:rPr lang="en-US" sz="4000" i="1" dirty="0" err="1" smtClean="0">
                <a:solidFill>
                  <a:srgbClr val="FFFF00"/>
                </a:solidFill>
                <a:latin typeface="Aramis Regular" charset="0"/>
                <a:ea typeface="ＭＳ Ｐゴシック" charset="0"/>
                <a:cs typeface="ＭＳ Ｐゴシック" charset="0"/>
              </a:rPr>
              <a:t>дотогш</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харна</a:t>
            </a:r>
            <a:endParaRPr lang="en-US" sz="3600" dirty="0">
              <a:latin typeface="Calibri" charset="0"/>
              <a:ea typeface="ＭＳ Ｐゴシック" charset="0"/>
              <a:cs typeface="ＭＳ Ｐゴシック" charset="0"/>
            </a:endParaRPr>
          </a:p>
        </p:txBody>
      </p:sp>
      <p:sp>
        <p:nvSpPr>
          <p:cNvPr id="27648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err="1">
                <a:solidFill>
                  <a:srgbClr val="FFFFFF"/>
                </a:solidFill>
                <a:latin typeface="Aramis Regular" charset="0"/>
              </a:rPr>
              <a:t>Дөрвөн</a:t>
            </a:r>
            <a:r>
              <a:rPr lang="en-US" sz="3600" i="1" dirty="0">
                <a:solidFill>
                  <a:srgbClr val="FFFFFF"/>
                </a:solidFill>
                <a:latin typeface="Aramis Regular" charset="0"/>
              </a:rPr>
              <a:t> </a:t>
            </a:r>
            <a:r>
              <a:rPr lang="en-US" sz="3600" i="1" dirty="0" err="1">
                <a:solidFill>
                  <a:srgbClr val="FFFFFF"/>
                </a:solidFill>
                <a:latin typeface="Aramis Regular" charset="0"/>
              </a:rPr>
              <a:t>Чиглэл</a:t>
            </a:r>
            <a:endParaRPr lang="en-US" sz="4000" dirty="0">
              <a:solidFill>
                <a:srgbClr val="000000"/>
              </a:solidFill>
              <a:latin typeface="Calibri" charset="0"/>
            </a:endParaRPr>
          </a:p>
        </p:txBody>
      </p:sp>
      <p:sp>
        <p:nvSpPr>
          <p:cNvPr id="150532"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86" name="Text Box 6"/>
          <p:cNvSpPr txBox="1">
            <a:spLocks noChangeArrowheads="1"/>
          </p:cNvSpPr>
          <p:nvPr/>
        </p:nvSpPr>
        <p:spPr bwMode="auto">
          <a:xfrm rot="16200000">
            <a:off x="3565525" y="887413"/>
            <a:ext cx="21050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Гадагш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150534"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88" name="Text Box 8"/>
          <p:cNvSpPr txBox="1">
            <a:spLocks noChangeArrowheads="1"/>
          </p:cNvSpPr>
          <p:nvPr/>
        </p:nvSpPr>
        <p:spPr bwMode="auto">
          <a:xfrm>
            <a:off x="2411413" y="2270125"/>
            <a:ext cx="19018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Арагш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150536"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90" name="Text Box 10"/>
          <p:cNvSpPr txBox="1">
            <a:spLocks noChangeArrowheads="1"/>
          </p:cNvSpPr>
          <p:nvPr/>
        </p:nvSpPr>
        <p:spPr bwMode="auto">
          <a:xfrm>
            <a:off x="5257800" y="2270125"/>
            <a:ext cx="1881188"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Урагш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150538"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92" name="Text Box 12"/>
          <p:cNvSpPr txBox="1">
            <a:spLocks noChangeArrowheads="1"/>
          </p:cNvSpPr>
          <p:nvPr/>
        </p:nvSpPr>
        <p:spPr bwMode="auto">
          <a:xfrm rot="16200000">
            <a:off x="3388519" y="3617119"/>
            <a:ext cx="2354263"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Дотогш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Body-Bloo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dirty="0">
                <a:solidFill>
                  <a:schemeClr val="bg1"/>
                </a:solidFill>
              </a:rPr>
              <a:t>1 </a:t>
            </a:r>
            <a:r>
              <a:rPr lang="en-US" u="sng" dirty="0" err="1" smtClean="0">
                <a:solidFill>
                  <a:schemeClr val="bg1"/>
                </a:solidFill>
              </a:rPr>
              <a:t>Коринт</a:t>
            </a:r>
            <a:r>
              <a:rPr lang="en-US" u="sng" dirty="0" smtClean="0">
                <a:solidFill>
                  <a:schemeClr val="bg1"/>
                </a:solidFill>
              </a:rPr>
              <a:t> 11</a:t>
            </a:r>
            <a:r>
              <a:rPr lang="en-US" u="sng" dirty="0">
                <a:solidFill>
                  <a:schemeClr val="bg1"/>
                </a:solidFill>
              </a:rPr>
              <a:t>:27-</a:t>
            </a:r>
            <a:r>
              <a:rPr lang="en-US" u="sng" dirty="0" smtClean="0">
                <a:solidFill>
                  <a:schemeClr val="bg1"/>
                </a:solidFill>
              </a:rPr>
              <a:t>29</a:t>
            </a:r>
            <a:endParaRPr lang="en-US" sz="3600" u="sng" dirty="0">
              <a:solidFill>
                <a:schemeClr val="bg1"/>
              </a:solidFill>
            </a:endParaRPr>
          </a:p>
        </p:txBody>
      </p:sp>
      <p:sp>
        <p:nvSpPr>
          <p:cNvPr id="231428" name="Text Box 4"/>
          <p:cNvSpPr txBox="1">
            <a:spLocks noChangeArrowheads="1"/>
          </p:cNvSpPr>
          <p:nvPr/>
        </p:nvSpPr>
        <p:spPr bwMode="auto">
          <a:xfrm>
            <a:off x="365125" y="1143000"/>
            <a:ext cx="50704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2800" b="1" baseline="30000" dirty="0">
                <a:solidFill>
                  <a:srgbClr val="FFFFFF"/>
                </a:solidFill>
                <a:latin typeface="Arial" pitchFamily="-112" charset="0"/>
                <a:ea typeface="+mn-ea"/>
                <a:cs typeface="+mn-cs"/>
              </a:rPr>
              <a:t>27</a:t>
            </a:r>
            <a:r>
              <a:rPr lang="ru-RU" sz="2800" b="1" dirty="0" err="1">
                <a:solidFill>
                  <a:srgbClr val="FFFFFF"/>
                </a:solidFill>
                <a:latin typeface="Arial" pitchFamily="-112" charset="0"/>
                <a:ea typeface="+mn-ea"/>
                <a:cs typeface="+mn-cs"/>
              </a:rPr>
              <a:t>Тиймд</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хэн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нэгэн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хүн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зохисгүйгээр</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Эзэний</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талхыг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идэж</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аяганаас</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уух</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аваас</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Эзэний</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бие</a:t>
            </a:r>
            <a:r>
              <a:rPr lang="ru-RU" sz="2800" b="1" dirty="0">
                <a:solidFill>
                  <a:srgbClr val="FFFFFF"/>
                </a:solidFill>
                <a:latin typeface="Arial" pitchFamily="-112" charset="0"/>
                <a:ea typeface="+mn-ea"/>
                <a:cs typeface="+mn-cs"/>
              </a:rPr>
              <a:t> ба </a:t>
            </a:r>
            <a:r>
              <a:rPr lang="ru-RU" sz="2800" b="1" dirty="0" err="1">
                <a:solidFill>
                  <a:srgbClr val="FFFFFF"/>
                </a:solidFill>
                <a:latin typeface="Arial" pitchFamily="-112" charset="0"/>
                <a:ea typeface="+mn-ea"/>
                <a:cs typeface="+mn-cs"/>
              </a:rPr>
              <a:t>цусны</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буруутан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болно</a:t>
            </a:r>
            <a:r>
              <a:rPr lang="ru-RU" sz="2800" b="1" dirty="0">
                <a:solidFill>
                  <a:srgbClr val="FFFFFF"/>
                </a:solidFill>
                <a:latin typeface="Arial" pitchFamily="-112" charset="0"/>
                <a:ea typeface="+mn-ea"/>
                <a:cs typeface="+mn-cs"/>
              </a:rPr>
              <a:t>. </a:t>
            </a:r>
            <a:r>
              <a:rPr lang="ru-RU" sz="2800" b="1" baseline="30000" dirty="0">
                <a:solidFill>
                  <a:srgbClr val="FFFFFF"/>
                </a:solidFill>
                <a:latin typeface="Arial" pitchFamily="-112" charset="0"/>
                <a:ea typeface="+mn-ea"/>
                <a:cs typeface="+mn-cs"/>
              </a:rPr>
              <a:t>28</a:t>
            </a:r>
            <a:r>
              <a:rPr lang="ru-RU" sz="2800" b="1" dirty="0">
                <a:solidFill>
                  <a:srgbClr val="FFFFFF"/>
                </a:solidFill>
                <a:latin typeface="Arial" pitchFamily="-112" charset="0"/>
                <a:ea typeface="+mn-ea"/>
                <a:cs typeface="+mn-cs"/>
              </a:rPr>
              <a:t>Харин </a:t>
            </a:r>
            <a:r>
              <a:rPr lang="ru-RU" sz="2800" b="1" dirty="0" err="1">
                <a:solidFill>
                  <a:srgbClr val="FFFFFF"/>
                </a:solidFill>
                <a:latin typeface="Arial" pitchFamily="-112" charset="0"/>
                <a:ea typeface="+mn-ea"/>
                <a:cs typeface="+mn-cs"/>
              </a:rPr>
              <a:t>хүн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өөрийгөө</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шалгаж</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байгаад</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талхыг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идэг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аяганаас</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ууг</a:t>
            </a:r>
            <a:r>
              <a:rPr lang="ru-RU" sz="2800" b="1" dirty="0">
                <a:solidFill>
                  <a:srgbClr val="FFFFFF"/>
                </a:solidFill>
                <a:latin typeface="Arial" pitchFamily="-112" charset="0"/>
                <a:ea typeface="+mn-ea"/>
                <a:cs typeface="+mn-cs"/>
              </a:rPr>
              <a:t>. </a:t>
            </a:r>
            <a:r>
              <a:rPr lang="ru-RU" sz="2800" b="1" baseline="30000" dirty="0">
                <a:solidFill>
                  <a:srgbClr val="FFFFFF"/>
                </a:solidFill>
                <a:latin typeface="Arial" pitchFamily="-112" charset="0"/>
                <a:ea typeface="+mn-ea"/>
                <a:cs typeface="+mn-cs"/>
              </a:rPr>
              <a:t>29</a:t>
            </a:r>
            <a:r>
              <a:rPr lang="ru-RU" sz="2800" b="1" dirty="0">
                <a:solidFill>
                  <a:srgbClr val="FFFFFF"/>
                </a:solidFill>
                <a:latin typeface="Arial" pitchFamily="-112" charset="0"/>
                <a:ea typeface="+mn-ea"/>
                <a:cs typeface="+mn-cs"/>
              </a:rPr>
              <a:t>Учир </a:t>
            </a:r>
            <a:r>
              <a:rPr lang="ru-RU" sz="2800" b="1" dirty="0" err="1">
                <a:solidFill>
                  <a:srgbClr val="FFFFFF"/>
                </a:solidFill>
                <a:latin typeface="Arial" pitchFamily="-112" charset="0"/>
                <a:ea typeface="+mn-ea"/>
                <a:cs typeface="+mn-cs"/>
              </a:rPr>
              <a:t>нь</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идэж</a:t>
            </a:r>
            <a:r>
              <a:rPr lang="ru-RU" sz="2800" b="1" dirty="0">
                <a:solidFill>
                  <a:srgbClr val="FFFFFF"/>
                </a:solidFill>
                <a:latin typeface="Arial" pitchFamily="-112" charset="0"/>
                <a:ea typeface="+mn-ea"/>
                <a:cs typeface="+mn-cs"/>
              </a:rPr>
              <a:t> буй </a:t>
            </a:r>
            <a:r>
              <a:rPr lang="ru-RU" sz="2800" b="1" dirty="0" err="1">
                <a:solidFill>
                  <a:srgbClr val="FFFFFF"/>
                </a:solidFill>
                <a:latin typeface="Arial" pitchFamily="-112" charset="0"/>
                <a:ea typeface="+mn-ea"/>
                <a:cs typeface="+mn-cs"/>
              </a:rPr>
              <a:t>хүн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хэрэв</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биеийг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зөв</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шүүлгүй</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идэж</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уувал</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өөртөө</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шийтгэл</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авчирна</a:t>
            </a:r>
            <a:r>
              <a:rPr lang="ru-RU" sz="2800" b="1" dirty="0">
                <a:solidFill>
                  <a:srgbClr val="FFFFFF"/>
                </a:solidFill>
                <a:latin typeface="Arial" pitchFamily="-112" charset="0"/>
                <a:ea typeface="+mn-ea"/>
                <a:cs typeface="+mn-cs"/>
              </a:rPr>
              <a:t>.</a:t>
            </a:r>
            <a:endParaRPr lang="en-US" sz="2400" dirty="0">
              <a:solidFill>
                <a:srgbClr val="000000"/>
              </a:solidFill>
              <a:latin typeface="Arial" pitchFamily="-112"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descr="Body-Bloo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Rectangle 1027"/>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dirty="0">
                <a:solidFill>
                  <a:schemeClr val="bg1"/>
                </a:solidFill>
              </a:rPr>
              <a:t>1 </a:t>
            </a:r>
            <a:r>
              <a:rPr lang="en-US" u="sng" dirty="0" err="1" smtClean="0">
                <a:solidFill>
                  <a:schemeClr val="bg1"/>
                </a:solidFill>
              </a:rPr>
              <a:t>Коринт</a:t>
            </a:r>
            <a:r>
              <a:rPr lang="en-US" u="sng" dirty="0" smtClean="0">
                <a:solidFill>
                  <a:schemeClr val="bg1"/>
                </a:solidFill>
              </a:rPr>
              <a:t> 11</a:t>
            </a:r>
            <a:r>
              <a:rPr lang="en-US" u="sng" dirty="0">
                <a:solidFill>
                  <a:schemeClr val="bg1"/>
                </a:solidFill>
              </a:rPr>
              <a:t>:30-</a:t>
            </a:r>
            <a:r>
              <a:rPr lang="en-US" u="sng" dirty="0" smtClean="0">
                <a:solidFill>
                  <a:schemeClr val="bg1"/>
                </a:solidFill>
              </a:rPr>
              <a:t>32</a:t>
            </a:r>
            <a:endParaRPr lang="en-US" sz="3600" u="sng" dirty="0">
              <a:solidFill>
                <a:schemeClr val="bg1"/>
              </a:solidFill>
            </a:endParaRPr>
          </a:p>
        </p:txBody>
      </p:sp>
      <p:sp>
        <p:nvSpPr>
          <p:cNvPr id="233476" name="Text Box 1028"/>
          <p:cNvSpPr txBox="1">
            <a:spLocks noChangeArrowheads="1"/>
          </p:cNvSpPr>
          <p:nvPr/>
        </p:nvSpPr>
        <p:spPr bwMode="auto">
          <a:xfrm>
            <a:off x="212725" y="1219200"/>
            <a:ext cx="626427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3200" b="1" baseline="30000" dirty="0">
                <a:solidFill>
                  <a:srgbClr val="FFFFFF"/>
                </a:solidFill>
                <a:latin typeface="Arial" pitchFamily="-112" charset="0"/>
                <a:ea typeface="+mn-ea"/>
                <a:cs typeface="+mn-cs"/>
              </a:rPr>
              <a:t>30</a:t>
            </a:r>
            <a:r>
              <a:rPr lang="ru-RU" sz="3200" b="1" dirty="0" err="1">
                <a:solidFill>
                  <a:srgbClr val="FFFFFF"/>
                </a:solidFill>
                <a:latin typeface="Arial" pitchFamily="-112" charset="0"/>
                <a:ea typeface="+mn-ea"/>
                <a:cs typeface="+mn-cs"/>
              </a:rPr>
              <a:t>Үүнээс</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болж</a:t>
            </a:r>
            <a:r>
              <a:rPr lang="ru-RU" sz="3200" b="1" dirty="0">
                <a:solidFill>
                  <a:srgbClr val="FFFFFF"/>
                </a:solidFill>
                <a:latin typeface="Arial" pitchFamily="-112" charset="0"/>
                <a:ea typeface="+mn-ea"/>
                <a:cs typeface="+mn-cs"/>
              </a:rPr>
              <a:t> та </a:t>
            </a:r>
            <a:r>
              <a:rPr lang="ru-RU" sz="3200" b="1" dirty="0" err="1">
                <a:solidFill>
                  <a:srgbClr val="FFFFFF"/>
                </a:solidFill>
                <a:latin typeface="Arial" pitchFamily="-112" charset="0"/>
                <a:ea typeface="+mn-ea"/>
                <a:cs typeface="+mn-cs"/>
              </a:rPr>
              <a:t>нарын</a:t>
            </a:r>
            <a:r>
              <a:rPr lang="ru-RU" sz="3200" b="1" dirty="0">
                <a:solidFill>
                  <a:srgbClr val="FFFFFF"/>
                </a:solidFill>
                <a:latin typeface="Arial" pitchFamily="-112" charset="0"/>
                <a:ea typeface="+mn-ea"/>
                <a:cs typeface="+mn-cs"/>
              </a:rPr>
              <a:t> </a:t>
            </a:r>
            <a:br>
              <a:rPr lang="ru-RU" sz="3200" b="1" dirty="0">
                <a:solidFill>
                  <a:srgbClr val="FFFFFF"/>
                </a:solidFill>
                <a:latin typeface="Arial" pitchFamily="-112" charset="0"/>
                <a:ea typeface="+mn-ea"/>
                <a:cs typeface="+mn-cs"/>
              </a:rPr>
            </a:br>
            <a:r>
              <a:rPr lang="ru-RU" sz="3200" b="1" dirty="0" err="1">
                <a:solidFill>
                  <a:srgbClr val="FFFFFF"/>
                </a:solidFill>
                <a:latin typeface="Arial" pitchFamily="-112" charset="0"/>
                <a:ea typeface="+mn-ea"/>
                <a:cs typeface="+mn-cs"/>
              </a:rPr>
              <a:t>дунд</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мөхөс</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өвчтэй</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хүн</a:t>
            </a:r>
            <a:r>
              <a:rPr lang="ru-RU" sz="3200" b="1" dirty="0">
                <a:solidFill>
                  <a:srgbClr val="FFFFFF"/>
                </a:solidFill>
                <a:latin typeface="Arial" pitchFamily="-112" charset="0"/>
                <a:ea typeface="+mn-ea"/>
                <a:cs typeface="+mn-cs"/>
              </a:rPr>
              <a:t> </a:t>
            </a:r>
            <a:br>
              <a:rPr lang="ru-RU" sz="3200" b="1" dirty="0">
                <a:solidFill>
                  <a:srgbClr val="FFFFFF"/>
                </a:solidFill>
                <a:latin typeface="Arial" pitchFamily="-112" charset="0"/>
                <a:ea typeface="+mn-ea"/>
                <a:cs typeface="+mn-cs"/>
              </a:rPr>
            </a:br>
            <a:r>
              <a:rPr lang="ru-RU" sz="3200" b="1" dirty="0" err="1">
                <a:solidFill>
                  <a:srgbClr val="FFFFFF"/>
                </a:solidFill>
                <a:latin typeface="Arial" pitchFamily="-112" charset="0"/>
                <a:ea typeface="+mn-ea"/>
                <a:cs typeface="+mn-cs"/>
              </a:rPr>
              <a:t>олон</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байгаа</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бөгөөд</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мөн</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цөөнгүй</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хүн</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нойрсож</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байна</a:t>
            </a:r>
            <a:r>
              <a:rPr lang="ru-RU" sz="3200" b="1" dirty="0">
                <a:solidFill>
                  <a:srgbClr val="FFFFFF"/>
                </a:solidFill>
                <a:latin typeface="Arial" pitchFamily="-112" charset="0"/>
                <a:ea typeface="+mn-ea"/>
                <a:cs typeface="+mn-cs"/>
              </a:rPr>
              <a:t>. </a:t>
            </a:r>
            <a:r>
              <a:rPr lang="ru-RU" sz="3200" b="1" baseline="30000" dirty="0">
                <a:solidFill>
                  <a:srgbClr val="FFFFFF"/>
                </a:solidFill>
                <a:latin typeface="Arial" pitchFamily="-112" charset="0"/>
                <a:ea typeface="+mn-ea"/>
                <a:cs typeface="+mn-cs"/>
              </a:rPr>
              <a:t>31</a:t>
            </a:r>
            <a:r>
              <a:rPr lang="ru-RU" sz="3200" b="1" dirty="0">
                <a:solidFill>
                  <a:srgbClr val="FFFFFF"/>
                </a:solidFill>
                <a:latin typeface="Arial" pitchFamily="-112" charset="0"/>
                <a:ea typeface="+mn-ea"/>
                <a:cs typeface="+mn-cs"/>
              </a:rPr>
              <a:t>Хэрэв </a:t>
            </a:r>
            <a:r>
              <a:rPr lang="ru-RU" sz="3200" b="1" dirty="0" err="1">
                <a:solidFill>
                  <a:srgbClr val="FFFFFF"/>
                </a:solidFill>
                <a:latin typeface="Arial" pitchFamily="-112" charset="0"/>
                <a:ea typeface="+mn-ea"/>
                <a:cs typeface="+mn-cs"/>
              </a:rPr>
              <a:t>бид</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өөрсдийгөө</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зөв</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шүүсэн</a:t>
            </a:r>
            <a:r>
              <a:rPr lang="ru-RU" sz="3200" b="1" dirty="0">
                <a:solidFill>
                  <a:srgbClr val="FFFFFF"/>
                </a:solidFill>
                <a:latin typeface="Arial" pitchFamily="-112" charset="0"/>
                <a:ea typeface="+mn-ea"/>
                <a:cs typeface="+mn-cs"/>
              </a:rPr>
              <a:t> бол </a:t>
            </a:r>
            <a:r>
              <a:rPr lang="ru-RU" sz="3200" b="1" dirty="0" err="1">
                <a:solidFill>
                  <a:srgbClr val="FFFFFF"/>
                </a:solidFill>
                <a:latin typeface="Arial" pitchFamily="-112" charset="0"/>
                <a:ea typeface="+mn-ea"/>
                <a:cs typeface="+mn-cs"/>
              </a:rPr>
              <a:t>шийтгэгдэхгүй</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байх</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байсан</a:t>
            </a:r>
            <a:r>
              <a:rPr lang="ru-RU" sz="3200" b="1" dirty="0">
                <a:solidFill>
                  <a:srgbClr val="FFFFFF"/>
                </a:solidFill>
                <a:latin typeface="Arial" pitchFamily="-112" charset="0"/>
                <a:ea typeface="+mn-ea"/>
                <a:cs typeface="+mn-cs"/>
              </a:rPr>
              <a:t>. </a:t>
            </a:r>
            <a:r>
              <a:rPr lang="ru-RU" sz="3200" b="1" baseline="30000" dirty="0">
                <a:solidFill>
                  <a:srgbClr val="FFFFFF"/>
                </a:solidFill>
                <a:latin typeface="Arial" pitchFamily="-112" charset="0"/>
                <a:ea typeface="+mn-ea"/>
                <a:cs typeface="+mn-cs"/>
              </a:rPr>
              <a:t>32</a:t>
            </a:r>
            <a:r>
              <a:rPr lang="ru-RU" sz="3200" b="1" dirty="0">
                <a:solidFill>
                  <a:srgbClr val="FFFFFF"/>
                </a:solidFill>
                <a:latin typeface="Arial" pitchFamily="-112" charset="0"/>
                <a:ea typeface="+mn-ea"/>
                <a:cs typeface="+mn-cs"/>
              </a:rPr>
              <a:t>Харин </a:t>
            </a:r>
            <a:r>
              <a:rPr lang="ru-RU" sz="3200" b="1" dirty="0" err="1">
                <a:solidFill>
                  <a:srgbClr val="FFFFFF"/>
                </a:solidFill>
                <a:latin typeface="Arial" pitchFamily="-112" charset="0"/>
                <a:ea typeface="+mn-ea"/>
                <a:cs typeface="+mn-cs"/>
              </a:rPr>
              <a:t>бид</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шийтгэгдэхдээ</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Эзэнээр</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сахилгажуулагддаг</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Ингэснээр</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бид</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ертөнцтэй</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хамт</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яллагдахгүй</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юм</a:t>
            </a:r>
            <a:r>
              <a:rPr lang="ru-RU" sz="3200" b="1" dirty="0">
                <a:solidFill>
                  <a:srgbClr val="FFFFFF"/>
                </a:solidFill>
                <a:latin typeface="Arial" pitchFamily="-112" charset="0"/>
                <a:ea typeface="+mn-ea"/>
                <a:cs typeface="+mn-cs"/>
              </a:rPr>
              <a:t>.</a:t>
            </a:r>
            <a:endParaRPr lang="en-US" sz="3200" b="1" dirty="0">
              <a:solidFill>
                <a:srgbClr val="FFFFFF"/>
              </a:solidFill>
              <a:latin typeface="Arial" pitchFamily="-112"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2" descr="Body-Bloo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dirty="0" smtClean="0">
                <a:solidFill>
                  <a:schemeClr val="bg1"/>
                </a:solidFill>
              </a:rPr>
              <a:t>1Коринт </a:t>
            </a:r>
            <a:r>
              <a:rPr lang="en-US" u="sng" dirty="0">
                <a:solidFill>
                  <a:schemeClr val="bg1"/>
                </a:solidFill>
              </a:rPr>
              <a:t>11:33-</a:t>
            </a:r>
            <a:r>
              <a:rPr lang="en-US" u="sng" dirty="0" smtClean="0">
                <a:solidFill>
                  <a:schemeClr val="bg1"/>
                </a:solidFill>
              </a:rPr>
              <a:t>34</a:t>
            </a:r>
            <a:endParaRPr lang="en-US" sz="3600" u="sng" dirty="0">
              <a:solidFill>
                <a:schemeClr val="bg1"/>
              </a:solidFill>
            </a:endParaRPr>
          </a:p>
        </p:txBody>
      </p:sp>
      <p:sp>
        <p:nvSpPr>
          <p:cNvPr id="235524" name="Text Box 4"/>
          <p:cNvSpPr txBox="1">
            <a:spLocks noChangeArrowheads="1"/>
          </p:cNvSpPr>
          <p:nvPr/>
        </p:nvSpPr>
        <p:spPr bwMode="auto">
          <a:xfrm>
            <a:off x="365125" y="1143000"/>
            <a:ext cx="56546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3600" b="1" baseline="30000" dirty="0">
                <a:solidFill>
                  <a:srgbClr val="FFFFFF"/>
                </a:solidFill>
                <a:latin typeface="Arial" pitchFamily="-112" charset="0"/>
                <a:ea typeface="+mn-ea"/>
                <a:cs typeface="+mn-cs"/>
              </a:rPr>
              <a:t>33</a:t>
            </a:r>
            <a:r>
              <a:rPr lang="ru-RU" sz="3600" b="1" dirty="0" err="1">
                <a:solidFill>
                  <a:srgbClr val="FFFFFF"/>
                </a:solidFill>
                <a:latin typeface="Arial" pitchFamily="-112" charset="0"/>
                <a:ea typeface="+mn-ea"/>
                <a:cs typeface="+mn-cs"/>
              </a:rPr>
              <a:t>Тиймд</a:t>
            </a:r>
            <a:r>
              <a:rPr lang="ru-RU" sz="3600" b="1" dirty="0">
                <a:solidFill>
                  <a:srgbClr val="FFFFFF"/>
                </a:solidFill>
                <a:latin typeface="Arial" pitchFamily="-112" charset="0"/>
                <a:ea typeface="+mn-ea"/>
                <a:cs typeface="+mn-cs"/>
              </a:rPr>
              <a:t> ах </a:t>
            </a:r>
            <a:r>
              <a:rPr lang="ru-RU" sz="3600" b="1" dirty="0" err="1">
                <a:solidFill>
                  <a:srgbClr val="FFFFFF"/>
                </a:solidFill>
                <a:latin typeface="Arial" pitchFamily="-112" charset="0"/>
                <a:ea typeface="+mn-ea"/>
                <a:cs typeface="+mn-cs"/>
              </a:rPr>
              <a:t>дүүс</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минь</a:t>
            </a:r>
            <a:r>
              <a:rPr lang="ru-RU" sz="3600" b="1" dirty="0">
                <a:solidFill>
                  <a:srgbClr val="FFFFFF"/>
                </a:solidFill>
                <a:latin typeface="Arial" pitchFamily="-112" charset="0"/>
                <a:ea typeface="+mn-ea"/>
                <a:cs typeface="+mn-cs"/>
              </a:rPr>
              <a:t>, та нар </a:t>
            </a:r>
            <a:r>
              <a:rPr lang="ru-RU" sz="3600" b="1" dirty="0" err="1">
                <a:solidFill>
                  <a:srgbClr val="FFFFFF"/>
                </a:solidFill>
                <a:latin typeface="Arial" pitchFamily="-112" charset="0"/>
                <a:ea typeface="+mn-ea"/>
                <a:cs typeface="+mn-cs"/>
              </a:rPr>
              <a:t>идэхийн</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тулд</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цуглавал</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нэг</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нэгнийгээ</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хүлээ</a:t>
            </a:r>
            <a:r>
              <a:rPr lang="ru-RU" sz="3600" b="1" dirty="0">
                <a:solidFill>
                  <a:srgbClr val="FFFFFF"/>
                </a:solidFill>
                <a:latin typeface="Arial" pitchFamily="-112" charset="0"/>
                <a:ea typeface="+mn-ea"/>
                <a:cs typeface="+mn-cs"/>
              </a:rPr>
              <a:t>. </a:t>
            </a:r>
            <a:r>
              <a:rPr lang="ru-RU" sz="3600" b="1" baseline="30000" dirty="0">
                <a:solidFill>
                  <a:srgbClr val="FFFFFF"/>
                </a:solidFill>
                <a:latin typeface="Arial" pitchFamily="-112" charset="0"/>
                <a:ea typeface="+mn-ea"/>
                <a:cs typeface="+mn-cs"/>
              </a:rPr>
              <a:t>34</a:t>
            </a:r>
            <a:r>
              <a:rPr lang="ru-RU" sz="3600" b="1" dirty="0">
                <a:solidFill>
                  <a:srgbClr val="FFFFFF"/>
                </a:solidFill>
                <a:latin typeface="Arial" pitchFamily="-112" charset="0"/>
                <a:ea typeface="+mn-ea"/>
                <a:cs typeface="+mn-cs"/>
              </a:rPr>
              <a:t>Та нар </a:t>
            </a:r>
            <a:r>
              <a:rPr lang="ru-RU" sz="3600" b="1" dirty="0" err="1">
                <a:solidFill>
                  <a:srgbClr val="FFFFFF"/>
                </a:solidFill>
                <a:latin typeface="Arial" pitchFamily="-112" charset="0"/>
                <a:ea typeface="+mn-ea"/>
                <a:cs typeface="+mn-cs"/>
              </a:rPr>
              <a:t>хамтдаа</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шийтгэлд</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унахгүйн</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тулд</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хэрэв</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өлссөн</a:t>
            </a:r>
            <a:r>
              <a:rPr lang="ru-RU" sz="3600" b="1" dirty="0">
                <a:solidFill>
                  <a:srgbClr val="FFFFFF"/>
                </a:solidFill>
                <a:latin typeface="Arial" pitchFamily="-112" charset="0"/>
                <a:ea typeface="+mn-ea"/>
                <a:cs typeface="+mn-cs"/>
              </a:rPr>
              <a:t> </a:t>
            </a:r>
            <a:br>
              <a:rPr lang="ru-RU" sz="3600" b="1" dirty="0">
                <a:solidFill>
                  <a:srgbClr val="FFFFFF"/>
                </a:solidFill>
                <a:latin typeface="Arial" pitchFamily="-112" charset="0"/>
                <a:ea typeface="+mn-ea"/>
                <a:cs typeface="+mn-cs"/>
              </a:rPr>
            </a:br>
            <a:r>
              <a:rPr lang="ru-RU" sz="3600" b="1" dirty="0" err="1">
                <a:solidFill>
                  <a:srgbClr val="FFFFFF"/>
                </a:solidFill>
                <a:latin typeface="Arial" pitchFamily="-112" charset="0"/>
                <a:ea typeface="+mn-ea"/>
                <a:cs typeface="+mn-cs"/>
              </a:rPr>
              <a:t>хүн</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байвал</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тэр</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хүн</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гэртээ</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идэг</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Бусад</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хэргүүдийг</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би</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очихдоо</a:t>
            </a:r>
            <a:r>
              <a:rPr lang="ru-RU" sz="3600" b="1" dirty="0">
                <a:solidFill>
                  <a:srgbClr val="FFFFFF"/>
                </a:solidFill>
                <a:latin typeface="Arial" pitchFamily="-112" charset="0"/>
                <a:ea typeface="+mn-ea"/>
                <a:cs typeface="+mn-cs"/>
              </a:rPr>
              <a:t> </a:t>
            </a:r>
            <a:r>
              <a:rPr lang="ru-RU" sz="3600" b="1" dirty="0" err="1">
                <a:solidFill>
                  <a:srgbClr val="FFFFFF"/>
                </a:solidFill>
                <a:latin typeface="Arial" pitchFamily="-112" charset="0"/>
                <a:ea typeface="+mn-ea"/>
                <a:cs typeface="+mn-cs"/>
              </a:rPr>
              <a:t>зохицуулъя</a:t>
            </a:r>
            <a:r>
              <a:rPr lang="ru-RU" sz="3600" b="1" dirty="0">
                <a:solidFill>
                  <a:srgbClr val="FFFFFF"/>
                </a:solidFill>
                <a:latin typeface="Arial" pitchFamily="-112" charset="0"/>
                <a:ea typeface="+mn-ea"/>
                <a:cs typeface="+mn-cs"/>
              </a:rPr>
              <a:t>.</a:t>
            </a:r>
            <a:endParaRPr lang="en-US" sz="3600" b="1" dirty="0">
              <a:solidFill>
                <a:srgbClr val="FFFFFF"/>
              </a:solidFill>
              <a:latin typeface="Arial" pitchFamily="-112"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0" y="0"/>
            <a:ext cx="9144000" cy="6858000"/>
          </a:xfrm>
          <a:prstGeom prst="rect">
            <a:avLst/>
          </a:prstGeom>
          <a:solidFill>
            <a:srgbClr val="000000">
              <a:alpha val="2784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58723" name="AutoShape 7"/>
          <p:cNvSpPr>
            <a:spLocks noChangeArrowheads="1"/>
          </p:cNvSpPr>
          <p:nvPr/>
        </p:nvSpPr>
        <p:spPr bwMode="auto">
          <a:xfrm rot="10800000">
            <a:off x="3048000" y="1295400"/>
            <a:ext cx="1371600" cy="2286000"/>
          </a:xfrm>
          <a:prstGeom prst="upArrow">
            <a:avLst>
              <a:gd name="adj1" fmla="val 50000"/>
              <a:gd name="adj2" fmla="val 41667"/>
            </a:avLst>
          </a:prstGeom>
          <a:solidFill>
            <a:schemeClr val="accent2"/>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332806" name="Text Box 6"/>
          <p:cNvSpPr txBox="1">
            <a:spLocks noChangeArrowheads="1"/>
          </p:cNvSpPr>
          <p:nvPr/>
        </p:nvSpPr>
        <p:spPr bwMode="auto">
          <a:xfrm rot="16200000">
            <a:off x="2453481" y="1970882"/>
            <a:ext cx="2352675" cy="7064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Дотогш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332808" name="Rectangle 8"/>
          <p:cNvSpPr>
            <a:spLocks noGrp="1" noChangeArrowheads="1"/>
          </p:cNvSpPr>
          <p:nvPr>
            <p:ph type="title"/>
          </p:nvPr>
        </p:nvSpPr>
        <p:spPr>
          <a:xfrm>
            <a:off x="-228600" y="3886200"/>
            <a:ext cx="8229600" cy="1892300"/>
          </a:xfrm>
        </p:spPr>
        <p:txBody>
          <a:bodyPr anchor="t">
            <a:spAutoFit/>
          </a:bodyPr>
          <a:lstStyle/>
          <a:p>
            <a:pPr eaLnBrk="1" hangingPunct="1">
              <a:spcBef>
                <a:spcPct val="50000"/>
              </a:spcBef>
              <a:defRPr/>
            </a:pPr>
            <a:r>
              <a:rPr lang="en-US" sz="11700" b="1" dirty="0" err="1" smtClean="0">
                <a:solidFill>
                  <a:srgbClr val="FFFFFF"/>
                </a:solidFill>
                <a:latin typeface="Century Gothic" charset="0"/>
                <a:ea typeface="方正水柱简体" charset="0"/>
                <a:cs typeface="方正水柱简体" charset="0"/>
              </a:rPr>
              <a:t>Эргэцүүл</a:t>
            </a:r>
            <a:r>
              <a:rPr lang="en-US" sz="11700" b="1" dirty="0" smtClean="0">
                <a:solidFill>
                  <a:srgbClr val="FFFFFF"/>
                </a:solidFill>
                <a:latin typeface="Century Gothic" charset="0"/>
                <a:ea typeface="方正水柱简体" charset="0"/>
                <a:cs typeface="方正水柱简体" charset="0"/>
              </a:rPr>
              <a:t>!</a:t>
            </a:r>
            <a:endParaRPr lang="en-US" sz="11700" b="1" dirty="0">
              <a:solidFill>
                <a:srgbClr val="FFFFFF"/>
              </a:solidFill>
              <a:latin typeface="Century Gothic" charset="0"/>
              <a:ea typeface="方正水柱简体" charset="0"/>
              <a:cs typeface="方正水柱简体"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8" name="Rectangle 6"/>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sp>
        <p:nvSpPr>
          <p:cNvPr id="151554" name="Rectangle 2"/>
          <p:cNvSpPr>
            <a:spLocks noGrp="1" noChangeArrowheads="1"/>
          </p:cNvSpPr>
          <p:nvPr>
            <p:ph type="title"/>
          </p:nvPr>
        </p:nvSpPr>
        <p:spPr>
          <a:xfrm>
            <a:off x="3581400" y="277813"/>
            <a:ext cx="3657600" cy="1779587"/>
          </a:xfrm>
          <a:effectLst>
            <a:outerShdw blurRad="63500" dist="38099" dir="2700000" algn="ctr" rotWithShape="0">
              <a:schemeClr val="bg2">
                <a:alpha val="74998"/>
              </a:schemeClr>
            </a:outerShdw>
          </a:effectLst>
        </p:spPr>
        <p:txBody>
          <a:bodyPr/>
          <a:lstStyle/>
          <a:p>
            <a:pPr eaLnBrk="1" hangingPunct="1">
              <a:defRPr/>
            </a:pPr>
            <a:r>
              <a:rPr lang="en-US" dirty="0" err="1" smtClean="0">
                <a:ea typeface="+mj-ea"/>
                <a:cs typeface="+mj-cs"/>
              </a:rPr>
              <a:t>Дээгүүр</a:t>
            </a:r>
            <a:r>
              <a:rPr lang="en-US" dirty="0" smtClean="0">
                <a:ea typeface="+mj-ea"/>
                <a:cs typeface="+mj-cs"/>
              </a:rPr>
              <a:t> </a:t>
            </a:r>
            <a:r>
              <a:rPr lang="en-US" dirty="0" err="1" smtClean="0">
                <a:ea typeface="+mj-ea"/>
                <a:cs typeface="+mj-cs"/>
              </a:rPr>
              <a:t>өнгөрөхүй</a:t>
            </a:r>
            <a:r>
              <a:rPr lang="en-US" dirty="0" smtClean="0">
                <a:ea typeface="+mj-ea"/>
                <a:cs typeface="+mj-cs"/>
              </a:rPr>
              <a:t> </a:t>
            </a:r>
            <a:r>
              <a:rPr lang="en-US" dirty="0">
                <a:ea typeface="+mj-ea"/>
                <a:cs typeface="+mj-cs"/>
              </a:rPr>
              <a:t>&amp; </a:t>
            </a:r>
            <a:r>
              <a:rPr lang="x-none" dirty="0" smtClean="0">
                <a:ea typeface="+mj-ea"/>
                <a:cs typeface="+mj-cs"/>
              </a:rPr>
              <a:t>Эзэний зоог</a:t>
            </a:r>
            <a:endParaRPr lang="en-US" dirty="0">
              <a:ea typeface="+mj-ea"/>
              <a:cs typeface="+mj-cs"/>
            </a:endParaRPr>
          </a:p>
        </p:txBody>
      </p:sp>
      <p:pic>
        <p:nvPicPr>
          <p:cNvPr id="107523" name="Picture 3" descr="Lord's Supper"/>
          <p:cNvPicPr>
            <a:picLocks noChangeAspect="1" noChangeArrowheads="1"/>
          </p:cNvPicPr>
          <p:nvPr/>
        </p:nvPicPr>
        <p:blipFill>
          <a:blip r:embed="rId3">
            <a:extLst>
              <a:ext uri="{28A0092B-C50C-407E-A947-70E740481C1C}">
                <a14:useLocalDpi xmlns:a14="http://schemas.microsoft.com/office/drawing/2010/main" val="0"/>
              </a:ext>
            </a:extLst>
          </a:blip>
          <a:srcRect t="61020"/>
          <a:stretch>
            <a:fillRect/>
          </a:stretch>
        </p:blipFill>
        <p:spPr bwMode="auto">
          <a:xfrm>
            <a:off x="0" y="3073400"/>
            <a:ext cx="59436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4" descr="Lord's Supper"/>
          <p:cNvPicPr>
            <a:picLocks noChangeAspect="1" noChangeArrowheads="1"/>
          </p:cNvPicPr>
          <p:nvPr/>
        </p:nvPicPr>
        <p:blipFill>
          <a:blip r:embed="rId3">
            <a:extLst>
              <a:ext uri="{28A0092B-C50C-407E-A947-70E740481C1C}">
                <a14:useLocalDpi xmlns:a14="http://schemas.microsoft.com/office/drawing/2010/main" val="0"/>
              </a:ext>
            </a:extLst>
          </a:blip>
          <a:srcRect t="12041" r="44000" b="53673"/>
          <a:stretch>
            <a:fillRect/>
          </a:stretch>
        </p:blipFill>
        <p:spPr bwMode="auto">
          <a:xfrm>
            <a:off x="0" y="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143</a:t>
            </a:r>
          </a:p>
        </p:txBody>
      </p:sp>
      <p:sp>
        <p:nvSpPr>
          <p:cNvPr id="107526" name="TextBox 1"/>
          <p:cNvSpPr txBox="1">
            <a:spLocks noChangeArrowheads="1"/>
          </p:cNvSpPr>
          <p:nvPr/>
        </p:nvSpPr>
        <p:spPr bwMode="auto">
          <a:xfrm>
            <a:off x="522288" y="2470150"/>
            <a:ext cx="2519362" cy="922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t>Яагаад Есүс Өөрийн Эцсийн зоогт талх, дарс сонгосон бол?</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554"/>
                                        </p:tgtEl>
                                        <p:attrNameLst>
                                          <p:attrName>style.visibility</p:attrName>
                                        </p:attrNameLst>
                                      </p:cBhvr>
                                      <p:to>
                                        <p:strVal val="visible"/>
                                      </p:to>
                                    </p:set>
                                    <p:animEffect transition="in" filter="dissolve">
                                      <p:cBhvr>
                                        <p:cTn id="7" dur="500"/>
                                        <p:tgtEl>
                                          <p:spTgt spid="151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3" descr="Ominous Sky Wallpaper with Cross and Thor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3"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eaLnBrk="1" hangingPunct="1">
              <a:defRPr/>
            </a:pPr>
            <a:r>
              <a:rPr lang="en-US" sz="3200" i="1" dirty="0" err="1" smtClean="0">
                <a:solidFill>
                  <a:schemeClr val="bg1"/>
                </a:solidFill>
                <a:latin typeface="Aramis Regular" charset="0"/>
                <a:ea typeface="ＭＳ Ｐゴシック" charset="0"/>
                <a:cs typeface="ＭＳ Ｐゴシック" charset="0"/>
              </a:rPr>
              <a:t>Дөрвөн</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чиглэлд</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харах</a:t>
            </a:r>
            <a:r>
              <a:rPr lang="en-US" sz="3200" i="1" dirty="0" smtClean="0">
                <a:solidFill>
                  <a:schemeClr val="bg1"/>
                </a:solidFill>
                <a:latin typeface="Aramis Regular" charset="0"/>
                <a:ea typeface="ＭＳ Ｐゴシック" charset="0"/>
                <a:cs typeface="ＭＳ Ｐゴシック" charset="0"/>
              </a:rPr>
              <a:t> </a:t>
            </a:r>
            <a:r>
              <a:rPr lang="en-US" sz="3200" i="1" dirty="0" err="1" smtClean="0">
                <a:solidFill>
                  <a:schemeClr val="bg1"/>
                </a:solidFill>
                <a:latin typeface="Aramis Regular" charset="0"/>
                <a:ea typeface="ＭＳ Ｐゴシック" charset="0"/>
                <a:cs typeface="ＭＳ Ｐゴシック" charset="0"/>
              </a:rPr>
              <a:t>ёстой</a:t>
            </a:r>
            <a:r>
              <a:rPr lang="en-US" sz="3200" i="1" dirty="0" smtClean="0">
                <a:solidFill>
                  <a:schemeClr val="bg1"/>
                </a:solidFill>
                <a:latin typeface="Aramis Regular" charset="0"/>
                <a:ea typeface="ＭＳ Ｐゴシック" charset="0"/>
                <a:cs typeface="ＭＳ Ｐゴシック" charset="0"/>
              </a:rPr>
              <a:t>!</a:t>
            </a:r>
            <a:endParaRPr lang="en-US" sz="3600" dirty="0">
              <a:latin typeface="Calibri" charset="0"/>
              <a:ea typeface="ＭＳ Ｐゴシック" charset="0"/>
              <a:cs typeface="ＭＳ Ｐゴシック" charset="0"/>
            </a:endParaRPr>
          </a:p>
        </p:txBody>
      </p:sp>
      <p:sp>
        <p:nvSpPr>
          <p:cNvPr id="39424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err="1">
                <a:solidFill>
                  <a:srgbClr val="FFFFFF"/>
                </a:solidFill>
                <a:latin typeface="Aramis Regular" charset="0"/>
              </a:rPr>
              <a:t>Дөрвөн</a:t>
            </a:r>
            <a:r>
              <a:rPr lang="en-US" sz="3600" i="1" dirty="0">
                <a:solidFill>
                  <a:srgbClr val="FFFFFF"/>
                </a:solidFill>
                <a:latin typeface="Aramis Regular" charset="0"/>
              </a:rPr>
              <a:t> </a:t>
            </a:r>
            <a:r>
              <a:rPr lang="en-US" sz="3600" i="1" dirty="0" err="1">
                <a:solidFill>
                  <a:srgbClr val="FFFFFF"/>
                </a:solidFill>
                <a:latin typeface="Aramis Regular" charset="0"/>
              </a:rPr>
              <a:t>Зүг</a:t>
            </a:r>
            <a:endParaRPr lang="en-US" sz="4000" dirty="0">
              <a:solidFill>
                <a:srgbClr val="000000"/>
              </a:solidFill>
              <a:latin typeface="Calibri" charset="0"/>
            </a:endParaRPr>
          </a:p>
        </p:txBody>
      </p:sp>
      <p:sp>
        <p:nvSpPr>
          <p:cNvPr id="160772"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4246" name="Text Box 6"/>
          <p:cNvSpPr txBox="1">
            <a:spLocks noChangeArrowheads="1"/>
          </p:cNvSpPr>
          <p:nvPr/>
        </p:nvSpPr>
        <p:spPr bwMode="auto">
          <a:xfrm rot="16200000">
            <a:off x="3708400" y="977900"/>
            <a:ext cx="181927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Гадгш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160774"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4248" name="Text Box 8"/>
          <p:cNvSpPr txBox="1">
            <a:spLocks noChangeArrowheads="1"/>
          </p:cNvSpPr>
          <p:nvPr/>
        </p:nvSpPr>
        <p:spPr bwMode="auto">
          <a:xfrm>
            <a:off x="2411413" y="2270125"/>
            <a:ext cx="19018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Арагш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160776"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4250" name="Text Box 10"/>
          <p:cNvSpPr txBox="1">
            <a:spLocks noChangeArrowheads="1"/>
          </p:cNvSpPr>
          <p:nvPr/>
        </p:nvSpPr>
        <p:spPr bwMode="auto">
          <a:xfrm>
            <a:off x="5257800" y="2270125"/>
            <a:ext cx="1881188"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Урагш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160778"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4252" name="Text Box 12"/>
          <p:cNvSpPr txBox="1">
            <a:spLocks noChangeArrowheads="1"/>
          </p:cNvSpPr>
          <p:nvPr/>
        </p:nvSpPr>
        <p:spPr bwMode="auto">
          <a:xfrm rot="16200000">
            <a:off x="3388519" y="3617119"/>
            <a:ext cx="2354263"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Дотогш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410627" name="Rectangle 3"/>
          <p:cNvSpPr>
            <a:spLocks noGrp="1" noChangeArrowheads="1"/>
          </p:cNvSpPr>
          <p:nvPr>
            <p:ph type="title"/>
          </p:nvPr>
        </p:nvSpPr>
        <p:spPr>
          <a:xfrm>
            <a:off x="219075" y="227013"/>
            <a:ext cx="4733925" cy="763587"/>
          </a:xfrm>
          <a:effectLst>
            <a:outerShdw blurRad="63500" dist="38099" dir="2700000" algn="ctr" rotWithShape="0">
              <a:schemeClr val="bg2">
                <a:alpha val="74998"/>
              </a:schemeClr>
            </a:outerShdw>
          </a:effectLst>
        </p:spPr>
        <p:txBody>
          <a:bodyPr/>
          <a:lstStyle/>
          <a:p>
            <a:pPr eaLnBrk="1" hangingPunct="1">
              <a:defRPr/>
            </a:pPr>
            <a:r>
              <a:rPr lang="en-US" dirty="0" err="1" smtClean="0">
                <a:ea typeface="ＭＳ Ｐゴシック" pitchFamily="-112" charset="-128"/>
                <a:cs typeface="ＭＳ Ｐゴシック" pitchFamily="-112" charset="-128"/>
              </a:rPr>
              <a:t>Дөрвөн</a:t>
            </a:r>
            <a:r>
              <a:rPr lang="en-US" dirty="0" smtClean="0">
                <a:ea typeface="ＭＳ Ｐゴシック" pitchFamily="-112" charset="-128"/>
                <a:cs typeface="ＭＳ Ｐゴシック" pitchFamily="-112" charset="-128"/>
              </a:rPr>
              <a:t> </a:t>
            </a:r>
            <a:r>
              <a:rPr lang="en-US" dirty="0" err="1" smtClean="0">
                <a:ea typeface="ＭＳ Ｐゴシック" pitchFamily="-112" charset="-128"/>
                <a:cs typeface="ＭＳ Ｐゴシック" pitchFamily="-112" charset="-128"/>
              </a:rPr>
              <a:t>Чиглэл</a:t>
            </a:r>
            <a:endParaRPr lang="en-US" dirty="0">
              <a:ea typeface="ＭＳ Ｐゴシック" pitchFamily="-112" charset="-128"/>
              <a:cs typeface="ＭＳ Ｐゴシック" pitchFamily="-112" charset="-128"/>
            </a:endParaRPr>
          </a:p>
        </p:txBody>
      </p:sp>
      <p:sp>
        <p:nvSpPr>
          <p:cNvPr id="162819" name="Rectangle 4"/>
          <p:cNvSpPr>
            <a:spLocks noChangeArrowheads="1"/>
          </p:cNvSpPr>
          <p:nvPr/>
        </p:nvSpPr>
        <p:spPr bwMode="auto">
          <a:xfrm>
            <a:off x="0" y="19907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tabLst>
                <a:tab pos="3886200" algn="l"/>
                <a:tab pos="4114800" algn="l"/>
                <a:tab pos="4800600" algn="l"/>
                <a:tab pos="5600700" algn="l"/>
                <a:tab pos="5715000" algn="l"/>
              </a:tabLst>
            </a:pPr>
            <a:endParaRPr lang="en-US">
              <a:solidFill>
                <a:srgbClr val="2F1311"/>
              </a:solidFill>
              <a:latin typeface="Arial" charset="0"/>
            </a:endParaRPr>
          </a:p>
        </p:txBody>
      </p:sp>
      <p:graphicFrame>
        <p:nvGraphicFramePr>
          <p:cNvPr id="410629" name="Group 5"/>
          <p:cNvGraphicFramePr>
            <a:graphicFrameLocks noGrp="1"/>
          </p:cNvGraphicFramePr>
          <p:nvPr/>
        </p:nvGraphicFramePr>
        <p:xfrm>
          <a:off x="0" y="1066800"/>
          <a:ext cx="7848600" cy="5830888"/>
        </p:xfrm>
        <a:graphic>
          <a:graphicData uri="http://schemas.openxmlformats.org/drawingml/2006/table">
            <a:tbl>
              <a:tblPr/>
              <a:tblGrid>
                <a:gridCol w="1295400"/>
                <a:gridCol w="3073400"/>
                <a:gridCol w="3479800"/>
              </a:tblGrid>
              <a:tr h="15544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1" i="1" u="none" strike="noStrike" cap="none" normalizeH="0" baseline="0" dirty="0" err="1" smtClean="0">
                          <a:ln>
                            <a:noFill/>
                          </a:ln>
                          <a:solidFill>
                            <a:schemeClr val="tx1"/>
                          </a:solidFill>
                          <a:effectLst/>
                          <a:latin typeface="Arial" charset="0"/>
                          <a:ea typeface="宋体" charset="0"/>
                          <a:cs typeface="宋体" charset="0"/>
                        </a:rPr>
                        <a:t>Харах</a:t>
                      </a:r>
                      <a:r>
                        <a:rPr kumimoji="0" lang="en-US" altLang="zh-CN" sz="2800" b="1" i="1" u="none" strike="noStrike" cap="none" normalizeH="0" baseline="0" dirty="0" smtClean="0">
                          <a:ln>
                            <a:noFill/>
                          </a:ln>
                          <a:solidFill>
                            <a:schemeClr val="tx1"/>
                          </a:solidFill>
                          <a:effectLst/>
                          <a:latin typeface="Arial" charset="0"/>
                          <a:ea typeface="宋体" charset="0"/>
                          <a:cs typeface="宋体" charset="0"/>
                        </a:rPr>
                        <a:t>.</a:t>
                      </a:r>
                      <a:r>
                        <a:rPr kumimoji="0" lang="en-US" altLang="zh-CN" sz="2800" b="1" i="1" u="none" strike="noStrike" cap="none" normalizeH="0" baseline="0" dirty="0">
                          <a:ln>
                            <a:noFill/>
                          </a:ln>
                          <a:solidFill>
                            <a:schemeClr val="tx1"/>
                          </a:solidFill>
                          <a:effectLst/>
                          <a:latin typeface="Arial" charset="0"/>
                          <a:ea typeface="宋体" charset="0"/>
                          <a:cs typeface="宋体" charset="0"/>
                        </a:rPr>
                        <a:t>..</a:t>
                      </a:r>
                      <a:endParaRPr kumimoji="0" lang="en-US" sz="2800" b="1" i="1"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17" marB="45717"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err="1" smtClean="0">
                          <a:ln>
                            <a:noFill/>
                          </a:ln>
                          <a:solidFill>
                            <a:srgbClr val="000000"/>
                          </a:solidFill>
                          <a:effectLst/>
                          <a:latin typeface="Times" charset="0"/>
                          <a:ea typeface="宋体" charset="0"/>
                          <a:cs typeface="宋体" charset="0"/>
                        </a:rPr>
                        <a:t>Дээгүүр</a:t>
                      </a:r>
                      <a:r>
                        <a:rPr kumimoji="0" lang="en-US" altLang="zh-CN" sz="3200" b="1" i="1" u="none" strike="noStrike" cap="none" normalizeH="0" baseline="0" dirty="0" smtClean="0">
                          <a:ln>
                            <a:noFill/>
                          </a:ln>
                          <a:solidFill>
                            <a:srgbClr val="000000"/>
                          </a:solidFill>
                          <a:effectLst/>
                          <a:latin typeface="Times" charset="0"/>
                          <a:ea typeface="宋体" charset="0"/>
                          <a:cs typeface="宋体" charset="0"/>
                        </a:rPr>
                        <a:t> </a:t>
                      </a:r>
                      <a:r>
                        <a:rPr kumimoji="0" lang="en-US" altLang="zh-CN" sz="3200" b="1" i="1" u="none" strike="noStrike" cap="none" normalizeH="0" baseline="0" dirty="0" err="1" smtClean="0">
                          <a:ln>
                            <a:noFill/>
                          </a:ln>
                          <a:solidFill>
                            <a:srgbClr val="000000"/>
                          </a:solidFill>
                          <a:effectLst/>
                          <a:latin typeface="Times" charset="0"/>
                          <a:ea typeface="宋体" charset="0"/>
                          <a:cs typeface="宋体" charset="0"/>
                        </a:rPr>
                        <a:t>өнгөрөхүй</a:t>
                      </a:r>
                      <a:r>
                        <a:rPr kumimoji="0" lang="en-US" altLang="zh-CN" sz="3200" b="1" i="1" u="none" strike="noStrike" cap="none" normalizeH="0" baseline="0" dirty="0" smtClean="0">
                          <a:ln>
                            <a:noFill/>
                          </a:ln>
                          <a:solidFill>
                            <a:srgbClr val="000000"/>
                          </a:solidFill>
                          <a:effectLst/>
                          <a:latin typeface="Times" charset="0"/>
                          <a:ea typeface="宋体" charset="0"/>
                          <a:cs typeface="宋体" charset="0"/>
                        </a:rPr>
                        <a:t> </a:t>
                      </a:r>
                      <a:endParaRPr kumimoji="0" lang="en-US" altLang="zh-CN" sz="3200" b="1" i="1" u="none" strike="noStrike" cap="none" normalizeH="0" baseline="0" dirty="0">
                        <a:ln>
                          <a:noFill/>
                        </a:ln>
                        <a:solidFill>
                          <a:srgbClr val="000000"/>
                        </a:solidFill>
                        <a:effectLst/>
                        <a:latin typeface="Times"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smtClean="0">
                          <a:ln>
                            <a:noFill/>
                          </a:ln>
                          <a:solidFill>
                            <a:srgbClr val="000000"/>
                          </a:solidFill>
                          <a:effectLst/>
                          <a:latin typeface="Times" charset="0"/>
                          <a:ea typeface="宋体" charset="0"/>
                          <a:cs typeface="宋体" charset="0"/>
                        </a:rPr>
                        <a:t>(</a:t>
                      </a:r>
                      <a:r>
                        <a:rPr kumimoji="0" lang="en-US" altLang="zh-CN" sz="3200" b="1" i="1" u="none" strike="noStrike" cap="none" normalizeH="0" baseline="0" dirty="0" err="1" smtClean="0">
                          <a:ln>
                            <a:noFill/>
                          </a:ln>
                          <a:solidFill>
                            <a:srgbClr val="000000"/>
                          </a:solidFill>
                          <a:effectLst/>
                          <a:latin typeface="Times" charset="0"/>
                          <a:ea typeface="宋体" charset="0"/>
                          <a:cs typeface="宋体" charset="0"/>
                        </a:rPr>
                        <a:t>Еврей</a:t>
                      </a:r>
                      <a:r>
                        <a:rPr kumimoji="0" lang="en-US" altLang="zh-CN" sz="3200" b="1" i="1" u="none" strike="noStrike" cap="none" normalizeH="0" baseline="0" dirty="0" smtClean="0">
                          <a:ln>
                            <a:noFill/>
                          </a:ln>
                          <a:solidFill>
                            <a:srgbClr val="000000"/>
                          </a:solidFill>
                          <a:effectLst/>
                          <a:latin typeface="Times" charset="0"/>
                          <a:ea typeface="宋体" charset="0"/>
                          <a:cs typeface="宋体" charset="0"/>
                        </a:rPr>
                        <a:t>)</a:t>
                      </a:r>
                      <a:endParaRPr kumimoji="0" lang="en-US" altLang="zh-CN" sz="5400" b="0" i="0" u="none" strike="noStrike" cap="none" normalizeH="0" baseline="0" dirty="0">
                        <a:ln>
                          <a:noFill/>
                        </a:ln>
                        <a:solidFill>
                          <a:schemeClr val="tx1"/>
                        </a:solidFill>
                        <a:effectLst/>
                        <a:latin typeface="Arial" charset="0"/>
                        <a:ea typeface="宋体" charset="0"/>
                        <a:cs typeface="宋体" charset="0"/>
                      </a:endParaRPr>
                    </a:p>
                  </a:txBody>
                  <a:tcPr marT="45717" marB="45717"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x-none" altLang="zh-CN" sz="3200" b="1" i="1" u="none" strike="noStrike" cap="none" normalizeH="0" baseline="0" dirty="0" smtClean="0">
                          <a:ln>
                            <a:noFill/>
                          </a:ln>
                          <a:solidFill>
                            <a:srgbClr val="000000"/>
                          </a:solidFill>
                          <a:effectLst/>
                          <a:latin typeface="Times" charset="0"/>
                          <a:ea typeface="宋体" charset="0"/>
                          <a:cs typeface="宋体" charset="0"/>
                        </a:rPr>
                        <a:t>Эзэний Зоог</a:t>
                      </a:r>
                      <a:endParaRPr kumimoji="0" lang="en-US" altLang="zh-CN" sz="3200" b="1" i="1" u="none" strike="noStrike" cap="none" normalizeH="0" baseline="0" dirty="0">
                        <a:ln>
                          <a:noFill/>
                        </a:ln>
                        <a:solidFill>
                          <a:srgbClr val="000000"/>
                        </a:solidFill>
                        <a:effectLst/>
                        <a:latin typeface="Times"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smtClean="0">
                          <a:ln>
                            <a:noFill/>
                          </a:ln>
                          <a:solidFill>
                            <a:srgbClr val="000000"/>
                          </a:solidFill>
                          <a:effectLst/>
                          <a:latin typeface="Times" charset="0"/>
                          <a:ea typeface="宋体" charset="0"/>
                          <a:cs typeface="宋体" charset="0"/>
                        </a:rPr>
                        <a:t>(</a:t>
                      </a:r>
                      <a:r>
                        <a:rPr kumimoji="0" lang="en-US" altLang="zh-CN" sz="3200" b="1" i="1" u="none" strike="noStrike" cap="none" normalizeH="0" baseline="0" dirty="0" err="1" smtClean="0">
                          <a:ln>
                            <a:noFill/>
                          </a:ln>
                          <a:solidFill>
                            <a:srgbClr val="000000"/>
                          </a:solidFill>
                          <a:effectLst/>
                          <a:latin typeface="Times" charset="0"/>
                          <a:ea typeface="宋体" charset="0"/>
                          <a:cs typeface="宋体" charset="0"/>
                        </a:rPr>
                        <a:t>Христэч</a:t>
                      </a:r>
                      <a:r>
                        <a:rPr kumimoji="0" lang="en-US" altLang="zh-CN" sz="3200" b="1" i="1" u="none" strike="noStrike" cap="none" normalizeH="0" baseline="0" dirty="0" smtClean="0">
                          <a:ln>
                            <a:noFill/>
                          </a:ln>
                          <a:solidFill>
                            <a:srgbClr val="000000"/>
                          </a:solidFill>
                          <a:effectLst/>
                          <a:latin typeface="Times" charset="0"/>
                          <a:ea typeface="宋体" charset="0"/>
                          <a:cs typeface="宋体" charset="0"/>
                        </a:rPr>
                        <a:t>)</a:t>
                      </a:r>
                      <a:endParaRPr kumimoji="0" lang="en-US" altLang="zh-CN" sz="3600" b="0" i="0" u="none" strike="noStrike" cap="none" normalizeH="0" baseline="0" dirty="0">
                        <a:ln>
                          <a:noFill/>
                        </a:ln>
                        <a:solidFill>
                          <a:schemeClr val="tx1"/>
                        </a:solidFill>
                        <a:effectLst/>
                        <a:latin typeface="Tahoma" charset="0"/>
                        <a:ea typeface="宋体" charset="0"/>
                        <a:cs typeface="宋体" charset="0"/>
                      </a:endParaRPr>
                    </a:p>
                  </a:txBody>
                  <a:tcPr marT="45717" marB="45717"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10698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err="1" smtClean="0">
                          <a:ln>
                            <a:noFill/>
                          </a:ln>
                          <a:solidFill>
                            <a:schemeClr val="tx1"/>
                          </a:solidFill>
                          <a:effectLst/>
                          <a:latin typeface="Times New Roman"/>
                          <a:ea typeface="Arial" charset="0"/>
                          <a:cs typeface="Times New Roman"/>
                        </a:rPr>
                        <a:t>Гадагш</a:t>
                      </a:r>
                      <a:endParaRPr kumimoji="0" lang="en-US" altLang="zh-CN" sz="4000" b="0" i="1" u="none" strike="noStrike" cap="none" normalizeH="0" baseline="0" dirty="0">
                        <a:ln>
                          <a:noFill/>
                        </a:ln>
                        <a:solidFill>
                          <a:schemeClr val="tx1"/>
                        </a:solidFill>
                        <a:effectLst/>
                        <a:latin typeface="Times New Roman"/>
                        <a:ea typeface="Arial" charset="0"/>
                        <a:cs typeface="Times New Roman"/>
                      </a:endParaRPr>
                    </a:p>
                  </a:txBody>
                  <a:tcPr marT="45714" marB="45714"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Бүх</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гэр</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бүл</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оролцоно</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Eг</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12:3-4, 16)</a:t>
                      </a:r>
                      <a:endParaRPr kumimoji="0" lang="en-US" altLang="zh-CN" sz="40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txBody>
                  <a:tcPr marT="45714" marB="45714"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Нөхөрлөл</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ба</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нэгдэл</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1Ко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11:17-22; 10:16-17)</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txBody>
                  <a:tcPr marT="45714" marB="45714"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10683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err="1" smtClean="0">
                          <a:ln>
                            <a:noFill/>
                          </a:ln>
                          <a:solidFill>
                            <a:schemeClr val="tx1"/>
                          </a:solidFill>
                          <a:effectLst/>
                          <a:latin typeface="Times New Roman"/>
                          <a:ea typeface="Arial" charset="0"/>
                          <a:cs typeface="Times New Roman"/>
                        </a:rPr>
                        <a:t>Арагш</a:t>
                      </a:r>
                      <a:endParaRPr kumimoji="0" lang="en-US" altLang="zh-CN" sz="4000" b="0" i="1" u="none" strike="noStrike" cap="none" normalizeH="0" baseline="0" dirty="0">
                        <a:ln>
                          <a:noFill/>
                        </a:ln>
                        <a:solidFill>
                          <a:schemeClr val="tx1"/>
                        </a:solidFill>
                        <a:effectLst/>
                        <a:latin typeface="Times New Roman"/>
                        <a:ea typeface="Arial" charset="0"/>
                        <a:cs typeface="Times New Roman"/>
                      </a:endParaRPr>
                    </a:p>
                  </a:txBody>
                  <a:tcPr marT="45714" marB="45714"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Египетээс</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чөлөөлөгдөлт</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Eг</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12:31-42)</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Гэмээс</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чөлөөлөгдөлт</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1Ко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11:23-25)</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txBody>
                  <a:tcPr marT="45714" marB="45714" horzOverflow="overflow">
                    <a:lnL>
                      <a:noFill/>
                    </a:lnL>
                    <a:lnR>
                      <a:noFill/>
                    </a:lnR>
                    <a:lnT>
                      <a:noFill/>
                    </a:lnT>
                    <a:lnB>
                      <a:noFill/>
                    </a:lnB>
                    <a:lnTlToBr>
                      <a:noFill/>
                    </a:lnTlToBr>
                    <a:lnBlToTr>
                      <a:noFill/>
                    </a:lnBlToTr>
                    <a:noFill/>
                  </a:tcPr>
                </a:tc>
              </a:tr>
              <a:tr h="10698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err="1" smtClean="0">
                          <a:ln>
                            <a:noFill/>
                          </a:ln>
                          <a:solidFill>
                            <a:schemeClr val="tx1"/>
                          </a:solidFill>
                          <a:effectLst/>
                          <a:latin typeface="Times New Roman"/>
                          <a:ea typeface="Arial" charset="0"/>
                          <a:cs typeface="Times New Roman"/>
                        </a:rPr>
                        <a:t>Урагш</a:t>
                      </a:r>
                      <a:endParaRPr kumimoji="0" lang="en-US" altLang="zh-CN" sz="4000" b="0" i="1" u="none" strike="noStrike" cap="none" normalizeH="0" baseline="0" dirty="0">
                        <a:ln>
                          <a:noFill/>
                        </a:ln>
                        <a:solidFill>
                          <a:schemeClr val="tx1"/>
                        </a:solidFill>
                        <a:effectLst/>
                        <a:latin typeface="Times New Roman"/>
                        <a:ea typeface="Arial" charset="0"/>
                        <a:cs typeface="Times New Roman"/>
                      </a:endParaRPr>
                    </a:p>
                  </a:txBody>
                  <a:tcPr marT="45714" marB="45714"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Мессиагийн</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үеийг</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хүлээх</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Eзк</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45:21)</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Христийн</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ирэлтийг</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найдан</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хүлээх</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(1Ко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11:26; </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Mk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14:25)</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txBody>
                  <a:tcPr marT="45714" marB="45714" horzOverflow="overflow">
                    <a:lnL>
                      <a:noFill/>
                    </a:lnL>
                    <a:lnR>
                      <a:noFill/>
                    </a:lnR>
                    <a:lnT>
                      <a:noFill/>
                    </a:lnT>
                    <a:lnB>
                      <a:noFill/>
                    </a:lnB>
                    <a:lnTlToBr>
                      <a:noFill/>
                    </a:lnTlToBr>
                    <a:lnBlToTr>
                      <a:noFill/>
                    </a:lnBlToTr>
                    <a:noFill/>
                  </a:tcPr>
                </a:tc>
              </a:tr>
              <a:tr h="10683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err="1" smtClean="0">
                          <a:ln>
                            <a:noFill/>
                          </a:ln>
                          <a:solidFill>
                            <a:schemeClr val="tx1"/>
                          </a:solidFill>
                          <a:effectLst/>
                          <a:latin typeface="Times New Roman"/>
                          <a:ea typeface="Arial" charset="0"/>
                          <a:cs typeface="Times New Roman"/>
                        </a:rPr>
                        <a:t>Дотогш</a:t>
                      </a:r>
                      <a:endParaRPr kumimoji="0" lang="en-US" altLang="zh-CN" sz="4000" b="0" i="1" u="none" strike="noStrike" cap="none" normalizeH="0" baseline="0" dirty="0">
                        <a:ln>
                          <a:noFill/>
                        </a:ln>
                        <a:solidFill>
                          <a:schemeClr val="tx1"/>
                        </a:solidFill>
                        <a:effectLst/>
                        <a:latin typeface="Times New Roman"/>
                        <a:ea typeface="Arial" charset="0"/>
                        <a:cs typeface="Times New Roman"/>
                      </a:endParaRPr>
                    </a:p>
                  </a:txBody>
                  <a:tcPr marT="45714" marB="45714"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Бузар</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муу</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эсвэл</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хөрөнгөнөөс</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гэрээ</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цэвэрлэх</a:t>
                      </a:r>
                      <a:r>
                        <a:rPr kumimoji="0" lang="en-US" altLang="zh-CN" sz="2400" b="0"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Eг</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12:8, 15)</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txBody>
                  <a:tcPr marT="45714" marB="45714"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Өөрийн</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гэм</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нүглийг</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шалгаж</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үзэх</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1Ко 11</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:27-32; </a:t>
                      </a:r>
                      <a:r>
                        <a:rPr kumimoji="0" lang="en-US" altLang="zh-CN" sz="2000" b="1" i="0" u="none" strike="noStrike" cap="none" normalizeH="0" baseline="0" dirty="0" err="1" smtClean="0">
                          <a:ln>
                            <a:noFill/>
                          </a:ln>
                          <a:solidFill>
                            <a:srgbClr val="DDDDDD"/>
                          </a:solidFill>
                          <a:effectLst>
                            <a:outerShdw blurRad="38100" dist="38100" dir="2700000" algn="tl">
                              <a:srgbClr val="000000"/>
                            </a:outerShdw>
                          </a:effectLst>
                          <a:latin typeface="Times New Roman"/>
                          <a:ea typeface="Arial" charset="0"/>
                          <a:cs typeface="Times New Roman"/>
                        </a:rPr>
                        <a:t>хар</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New Roman"/>
                          <a:ea typeface="Arial" charset="0"/>
                          <a:cs typeface="Times New Roman"/>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rPr>
                        <a:t>5:6-8)</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imes New Roman"/>
                        <a:ea typeface="Arial" charset="0"/>
                        <a:cs typeface="Times New Roman"/>
                      </a:endParaRPr>
                    </a:p>
                  </a:txBody>
                  <a:tcPr marT="45714" marB="45714"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2839" name="Rectangle 26"/>
          <p:cNvSpPr>
            <a:spLocks noChangeArrowheads="1"/>
          </p:cNvSpPr>
          <p:nvPr/>
        </p:nvSpPr>
        <p:spPr bwMode="auto">
          <a:xfrm>
            <a:off x="0" y="4151313"/>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zh-CN" sz="1100">
                <a:solidFill>
                  <a:srgbClr val="2F1311"/>
                </a:solidFill>
                <a:latin typeface="Times" charset="0"/>
                <a:ea typeface="宋体" charset="0"/>
                <a:cs typeface="宋体" charset="0"/>
              </a:rPr>
              <a:t/>
            </a:r>
            <a:br>
              <a:rPr lang="en-US" altLang="zh-CN" sz="1100">
                <a:solidFill>
                  <a:srgbClr val="2F1311"/>
                </a:solidFill>
                <a:latin typeface="Times" charset="0"/>
                <a:ea typeface="宋体" charset="0"/>
                <a:cs typeface="宋体" charset="0"/>
              </a:rPr>
            </a:br>
            <a:endParaRPr lang="en-US" altLang="zh-CN">
              <a:solidFill>
                <a:srgbClr val="2F1311"/>
              </a:solidFill>
              <a:latin typeface="Arial" charset="0"/>
              <a:ea typeface="宋体" charset="0"/>
              <a:cs typeface="宋体" charset="0"/>
            </a:endParaRPr>
          </a:p>
        </p:txBody>
      </p:sp>
      <p:sp>
        <p:nvSpPr>
          <p:cNvPr id="162840" name="Text Box 27"/>
          <p:cNvSpPr txBox="1">
            <a:spLocks noChangeArrowheads="1"/>
          </p:cNvSpPr>
          <p:nvPr/>
        </p:nvSpPr>
        <p:spPr bwMode="auto">
          <a:xfrm>
            <a:off x="5181600" y="90488"/>
            <a:ext cx="25908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sz="1800">
                <a:solidFill>
                  <a:srgbClr val="DDDDDD"/>
                </a:solidFill>
              </a:rPr>
              <a:t>(David Watson, </a:t>
            </a:r>
            <a:r>
              <a:rPr lang="en-US" sz="1800" i="1">
                <a:solidFill>
                  <a:srgbClr val="DDDDDD"/>
                </a:solidFill>
              </a:rPr>
              <a:t>I Believe in the Holy Spirit номноос</a:t>
            </a:r>
            <a:r>
              <a:rPr lang="en-US" sz="1800">
                <a:solidFill>
                  <a:srgbClr val="DDDDDD"/>
                </a:solidFill>
              </a:rPr>
              <a:t>)</a:t>
            </a:r>
          </a:p>
        </p:txBody>
      </p:sp>
      <p:sp>
        <p:nvSpPr>
          <p:cNvPr id="162841" name="Text Box 28"/>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143</a:t>
            </a:r>
          </a:p>
        </p:txBody>
      </p:sp>
      <p:pic>
        <p:nvPicPr>
          <p:cNvPr id="162842" name="Picture 29" descr="j02386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14488"/>
            <a:ext cx="11430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3" descr="Ominous Sky Wallpaper with Cross and Thorns.jpg"/>
          <p:cNvPicPr>
            <a:picLocks noChangeAspect="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6"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err="1">
                <a:solidFill>
                  <a:srgbClr val="FFFFFF"/>
                </a:solidFill>
                <a:latin typeface="Aramis Regular" charset="0"/>
              </a:rPr>
              <a:t>Гол</a:t>
            </a:r>
            <a:r>
              <a:rPr lang="en-US" sz="3600" i="1" dirty="0">
                <a:solidFill>
                  <a:srgbClr val="FFFFFF"/>
                </a:solidFill>
                <a:latin typeface="Aramis Regular" charset="0"/>
              </a:rPr>
              <a:t> </a:t>
            </a:r>
            <a:r>
              <a:rPr lang="en-US" sz="3600" i="1" dirty="0" err="1">
                <a:solidFill>
                  <a:srgbClr val="FFFFFF"/>
                </a:solidFill>
                <a:latin typeface="Aramis Regular" charset="0"/>
              </a:rPr>
              <a:t>Санаа</a:t>
            </a:r>
            <a:endParaRPr lang="en-US" sz="4000" dirty="0">
              <a:solidFill>
                <a:srgbClr val="000000"/>
              </a:solidFill>
              <a:latin typeface="Calibri" charset="0"/>
            </a:endParaRPr>
          </a:p>
        </p:txBody>
      </p:sp>
      <p:sp>
        <p:nvSpPr>
          <p:cNvPr id="164867"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2198" name="Text Box 6"/>
          <p:cNvSpPr txBox="1">
            <a:spLocks noChangeArrowheads="1"/>
          </p:cNvSpPr>
          <p:nvPr/>
        </p:nvSpPr>
        <p:spPr bwMode="auto">
          <a:xfrm rot="16200000">
            <a:off x="3565525" y="887413"/>
            <a:ext cx="21050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Гадагш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164869"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2200" name="Text Box 8"/>
          <p:cNvSpPr txBox="1">
            <a:spLocks noChangeArrowheads="1"/>
          </p:cNvSpPr>
          <p:nvPr/>
        </p:nvSpPr>
        <p:spPr bwMode="auto">
          <a:xfrm>
            <a:off x="2411413" y="2270125"/>
            <a:ext cx="19018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Арагш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164871"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2202" name="Text Box 10"/>
          <p:cNvSpPr txBox="1">
            <a:spLocks noChangeArrowheads="1"/>
          </p:cNvSpPr>
          <p:nvPr/>
        </p:nvSpPr>
        <p:spPr bwMode="auto">
          <a:xfrm>
            <a:off x="5257800" y="2270125"/>
            <a:ext cx="1881188"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Урагш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164873"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392204" name="Text Box 12"/>
          <p:cNvSpPr txBox="1">
            <a:spLocks noChangeArrowheads="1"/>
          </p:cNvSpPr>
          <p:nvPr/>
        </p:nvSpPr>
        <p:spPr bwMode="auto">
          <a:xfrm rot="16200000">
            <a:off x="3388519" y="3617119"/>
            <a:ext cx="2354263"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4000" i="1" dirty="0" err="1">
                <a:solidFill>
                  <a:srgbClr val="FFFF00"/>
                </a:solidFill>
                <a:latin typeface="Aramis Regular" pitchFamily="-112" charset="0"/>
                <a:ea typeface="ＭＳ Ｐゴシック" pitchFamily="-112" charset="-128"/>
                <a:cs typeface="ＭＳ Ｐゴシック" pitchFamily="-112" charset="-128"/>
              </a:rPr>
              <a:t>Дотогш</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392195" name="Title 1"/>
          <p:cNvSpPr>
            <a:spLocks noGrp="1"/>
          </p:cNvSpPr>
          <p:nvPr>
            <p:ph type="ctrTitle" idx="4294967295"/>
          </p:nvPr>
        </p:nvSpPr>
        <p:spPr>
          <a:xfrm>
            <a:off x="457200" y="3810000"/>
            <a:ext cx="8839200" cy="2743200"/>
          </a:xfrm>
          <a:effectLst>
            <a:outerShdw blurRad="63500" dist="35921" dir="2700000" algn="ctr" rotWithShape="0">
              <a:srgbClr val="000000">
                <a:alpha val="74998"/>
              </a:srgbClr>
            </a:outerShdw>
          </a:effectLst>
        </p:spPr>
        <p:txBody>
          <a:bodyPr/>
          <a:lstStyle/>
          <a:p>
            <a:pPr eaLnBrk="1" hangingPunct="1">
              <a:defRPr/>
            </a:pPr>
            <a:r>
              <a:rPr lang="en-US" dirty="0" err="1" smtClean="0">
                <a:solidFill>
                  <a:schemeClr val="bg1"/>
                </a:solidFill>
                <a:latin typeface="Times New Roman" pitchFamily="-112" charset="0"/>
                <a:ea typeface="ＭＳ Ｐゴシック" pitchFamily="-112" charset="-128"/>
                <a:cs typeface="ＭＳ Ｐゴシック" pitchFamily="-112" charset="-128"/>
              </a:rPr>
              <a:t>Түүний</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үхэл</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рүү</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rgbClr val="FFFF00"/>
                </a:solidFill>
                <a:latin typeface="Times New Roman" pitchFamily="-112" charset="0"/>
                <a:ea typeface="ＭＳ Ｐゴシック" pitchFamily="-112" charset="-128"/>
                <a:cs typeface="ＭＳ Ｐゴシック" pitchFamily="-112" charset="-128"/>
              </a:rPr>
              <a:t>арагш</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Түүний</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дахин</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ирэлт</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рүү</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rgbClr val="FFFF00"/>
                </a:solidFill>
                <a:latin typeface="Times New Roman" pitchFamily="-112" charset="0"/>
                <a:ea typeface="ＭＳ Ｐゴシック" pitchFamily="-112" charset="-128"/>
                <a:cs typeface="ＭＳ Ｐゴシック" pitchFamily="-112" charset="-128"/>
              </a:rPr>
              <a:t>урагш</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зүй</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зохистой</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харж</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бусад</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хүмүүс</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рүү</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rgbClr val="FFFF00"/>
                </a:solidFill>
                <a:latin typeface="Times New Roman" pitchFamily="-112" charset="0"/>
                <a:ea typeface="ＭＳ Ｐゴシック" pitchFamily="-112" charset="-128"/>
                <a:cs typeface="ＭＳ Ｐゴシック" pitchFamily="-112" charset="-128"/>
              </a:rPr>
              <a:t>гадагш</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өөрсдийн</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амьдрал</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руу</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a:solidFill>
                  <a:srgbClr val="FFFF00"/>
                </a:solidFill>
                <a:latin typeface="Times New Roman" pitchFamily="-112" charset="0"/>
                <a:ea typeface="ＭＳ Ｐゴシック" pitchFamily="-112" charset="-128"/>
                <a:cs typeface="ＭＳ Ｐゴシック" pitchFamily="-112" charset="-128"/>
              </a:rPr>
              <a:t>дотогш</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анхаарах</a:t>
            </a:r>
            <a:r>
              <a:rPr lang="en-US" dirty="0" smtClean="0">
                <a:solidFill>
                  <a:schemeClr val="bg1"/>
                </a:solidFill>
                <a:latin typeface="Times New Roman" pitchFamily="-112" charset="0"/>
                <a:ea typeface="ＭＳ Ｐゴシック" pitchFamily="-112" charset="-128"/>
                <a:cs typeface="ＭＳ Ｐゴシック" pitchFamily="-112" charset="-128"/>
              </a:rPr>
              <a:t> </a:t>
            </a:r>
            <a:r>
              <a:rPr lang="en-US" dirty="0" err="1" smtClean="0">
                <a:solidFill>
                  <a:schemeClr val="bg1"/>
                </a:solidFill>
                <a:latin typeface="Times New Roman" pitchFamily="-112" charset="0"/>
                <a:ea typeface="ＭＳ Ｐゴシック" pitchFamily="-112" charset="-128"/>
                <a:cs typeface="ＭＳ Ｐゴシック" pitchFamily="-112" charset="-128"/>
              </a:rPr>
              <a:t>хэрэгтэй</a:t>
            </a:r>
            <a:r>
              <a:rPr lang="en-US" dirty="0" smtClean="0">
                <a:solidFill>
                  <a:schemeClr val="bg1"/>
                </a:solidFill>
                <a:latin typeface="Times New Roman" pitchFamily="-112" charset="0"/>
                <a:ea typeface="ＭＳ Ｐゴシック" pitchFamily="-112" charset="-128"/>
                <a:cs typeface="ＭＳ Ｐゴシック" pitchFamily="-112" charset="-128"/>
              </a:rPr>
              <a:t>.</a:t>
            </a:r>
            <a:endParaRPr lang="en-US" dirty="0">
              <a:solidFill>
                <a:schemeClr val="bg1"/>
              </a:solidFill>
              <a:latin typeface="Times New Roman"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219075" y="76200"/>
            <a:ext cx="7477125" cy="762000"/>
          </a:xfrm>
          <a:effectLst>
            <a:outerShdw blurRad="63500" dist="38099" dir="2700000" algn="ctr" rotWithShape="0">
              <a:schemeClr val="bg2">
                <a:alpha val="74998"/>
              </a:schemeClr>
            </a:outerShdw>
          </a:effectLst>
        </p:spPr>
        <p:txBody>
          <a:bodyPr/>
          <a:lstStyle/>
          <a:p>
            <a:pPr algn="ctr" eaLnBrk="1" hangingPunct="1">
              <a:defRPr/>
            </a:pPr>
            <a:r>
              <a:rPr lang="en-US" dirty="0">
                <a:ea typeface="+mj-ea"/>
                <a:cs typeface="+mj-cs"/>
              </a:rPr>
              <a:t>Seder Plate</a:t>
            </a:r>
          </a:p>
        </p:txBody>
      </p:sp>
      <p:pic>
        <p:nvPicPr>
          <p:cNvPr id="166914" name="Picture 3" descr="Feasts"/>
          <p:cNvPicPr>
            <a:picLocks noChangeAspect="1" noChangeArrowheads="1"/>
          </p:cNvPicPr>
          <p:nvPr/>
        </p:nvPicPr>
        <p:blipFill>
          <a:blip r:embed="rId3">
            <a:extLst>
              <a:ext uri="{28A0092B-C50C-407E-A947-70E740481C1C}">
                <a14:useLocalDpi xmlns:a14="http://schemas.microsoft.com/office/drawing/2010/main" val="0"/>
              </a:ext>
            </a:extLst>
          </a:blip>
          <a:srcRect l="39024" t="44916" r="752" b="26370"/>
          <a:stretch>
            <a:fillRect/>
          </a:stretch>
        </p:blipFill>
        <p:spPr bwMode="auto">
          <a:xfrm>
            <a:off x="0" y="0"/>
            <a:ext cx="9144000" cy="6273800"/>
          </a:xfrm>
          <a:prstGeom prst="rect">
            <a:avLst/>
          </a:prstGeom>
          <a:solidFill>
            <a:srgbClr val="2F131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554163" y="0"/>
            <a:ext cx="1798637" cy="679450"/>
          </a:xfrm>
          <a:prstGeom prst="rect">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anchor="ctr"/>
          <a:lstStyle/>
          <a:p>
            <a:pPr algn="ctr" eaLnBrk="1" hangingPunct="1">
              <a:defRPr/>
            </a:pPr>
            <a:r>
              <a:rPr lang="en-US" sz="3200" kern="0" dirty="0" err="1">
                <a:solidFill>
                  <a:srgbClr val="FFFFFF"/>
                </a:solidFill>
                <a:latin typeface="+mj-lt"/>
                <a:ea typeface="+mj-ea"/>
                <a:cs typeface="+mj-cs"/>
              </a:rPr>
              <a:t>Мацаах</a:t>
            </a:r>
            <a:endParaRPr lang="en-US" sz="3200" kern="0" dirty="0">
              <a:solidFill>
                <a:srgbClr val="FFFFFF"/>
              </a:solidFill>
              <a:latin typeface="+mj-lt"/>
              <a:ea typeface="+mj-ea"/>
              <a:cs typeface="+mj-cs"/>
            </a:endParaRPr>
          </a:p>
        </p:txBody>
      </p:sp>
      <p:sp>
        <p:nvSpPr>
          <p:cNvPr id="7" name="Rectangle 2"/>
          <p:cNvSpPr txBox="1">
            <a:spLocks noChangeArrowheads="1"/>
          </p:cNvSpPr>
          <p:nvPr/>
        </p:nvSpPr>
        <p:spPr bwMode="auto">
          <a:xfrm>
            <a:off x="4356100" y="0"/>
            <a:ext cx="4787900" cy="609600"/>
          </a:xfrm>
          <a:prstGeom prst="rect">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anchor="ctr"/>
          <a:lstStyle/>
          <a:p>
            <a:pPr algn="ctr" eaLnBrk="1" hangingPunct="1">
              <a:defRPr/>
            </a:pPr>
            <a:r>
              <a:rPr lang="en-US" sz="3200" kern="0" dirty="0" err="1">
                <a:solidFill>
                  <a:srgbClr val="FFFFFF"/>
                </a:solidFill>
                <a:latin typeface="+mj-lt"/>
                <a:ea typeface="+mj-ea"/>
                <a:cs typeface="+mj-cs"/>
              </a:rPr>
              <a:t>Хурганы</a:t>
            </a:r>
            <a:r>
              <a:rPr lang="en-US" sz="3200" kern="0" dirty="0">
                <a:solidFill>
                  <a:srgbClr val="FFFFFF"/>
                </a:solidFill>
                <a:latin typeface="+mj-lt"/>
                <a:ea typeface="+mj-ea"/>
                <a:cs typeface="+mj-cs"/>
              </a:rPr>
              <a:t> </a:t>
            </a:r>
            <a:r>
              <a:rPr lang="en-US" sz="3200" kern="0" dirty="0" err="1">
                <a:solidFill>
                  <a:srgbClr val="FFFFFF"/>
                </a:solidFill>
                <a:latin typeface="+mj-lt"/>
                <a:ea typeface="+mj-ea"/>
                <a:cs typeface="+mj-cs"/>
              </a:rPr>
              <a:t>дунд</a:t>
            </a:r>
            <a:r>
              <a:rPr lang="en-US" sz="3200" kern="0" dirty="0">
                <a:solidFill>
                  <a:srgbClr val="FFFFFF"/>
                </a:solidFill>
                <a:latin typeface="+mj-lt"/>
                <a:ea typeface="+mj-ea"/>
                <a:cs typeface="+mj-cs"/>
              </a:rPr>
              <a:t> </a:t>
            </a:r>
            <a:r>
              <a:rPr lang="en-US" sz="3200" kern="0" dirty="0" err="1">
                <a:solidFill>
                  <a:srgbClr val="FFFFFF"/>
                </a:solidFill>
                <a:latin typeface="+mj-lt"/>
                <a:ea typeface="+mj-ea"/>
                <a:cs typeface="+mj-cs"/>
              </a:rPr>
              <a:t>чөмөг</a:t>
            </a:r>
            <a:r>
              <a:rPr lang="en-US" sz="3200" kern="0" dirty="0">
                <a:solidFill>
                  <a:srgbClr val="FFFFFF"/>
                </a:solidFill>
                <a:latin typeface="+mj-lt"/>
                <a:ea typeface="+mj-ea"/>
                <a:cs typeface="+mj-cs"/>
              </a:rPr>
              <a:t> </a:t>
            </a:r>
            <a:r>
              <a:rPr lang="en-US" sz="3200" kern="0" dirty="0" err="1">
                <a:solidFill>
                  <a:srgbClr val="FFFFFF"/>
                </a:solidFill>
                <a:latin typeface="+mj-lt"/>
                <a:ea typeface="+mj-ea"/>
                <a:cs typeface="+mj-cs"/>
              </a:rPr>
              <a:t>яс</a:t>
            </a:r>
            <a:endParaRPr lang="en-US" sz="3200" kern="0" dirty="0">
              <a:solidFill>
                <a:srgbClr val="FFFFFF"/>
              </a:solidFill>
              <a:latin typeface="+mj-lt"/>
              <a:ea typeface="+mj-ea"/>
              <a:cs typeface="+mj-cs"/>
            </a:endParaRPr>
          </a:p>
        </p:txBody>
      </p:sp>
      <p:sp>
        <p:nvSpPr>
          <p:cNvPr id="8" name="Rectangle 2"/>
          <p:cNvSpPr txBox="1">
            <a:spLocks noChangeArrowheads="1"/>
          </p:cNvSpPr>
          <p:nvPr/>
        </p:nvSpPr>
        <p:spPr bwMode="auto">
          <a:xfrm>
            <a:off x="6248400" y="2819400"/>
            <a:ext cx="2819400" cy="609600"/>
          </a:xfrm>
          <a:prstGeom prst="rect">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anchor="ctr"/>
          <a:lstStyle/>
          <a:p>
            <a:pPr algn="ctr" eaLnBrk="1" hangingPunct="1">
              <a:defRPr/>
            </a:pPr>
            <a:r>
              <a:rPr lang="en-US" sz="3200" kern="0" dirty="0" err="1">
                <a:solidFill>
                  <a:srgbClr val="FFFFFF"/>
                </a:solidFill>
                <a:latin typeface="+mj-lt"/>
                <a:ea typeface="+mj-ea"/>
                <a:cs typeface="+mj-cs"/>
              </a:rPr>
              <a:t>Тунхуу</a:t>
            </a:r>
            <a:endParaRPr lang="en-US" sz="3200" kern="0" dirty="0">
              <a:solidFill>
                <a:srgbClr val="FFFFFF"/>
              </a:solidFill>
              <a:latin typeface="+mj-lt"/>
              <a:ea typeface="+mj-ea"/>
              <a:cs typeface="+mj-cs"/>
            </a:endParaRPr>
          </a:p>
        </p:txBody>
      </p:sp>
      <p:sp>
        <p:nvSpPr>
          <p:cNvPr id="9" name="Rectangle 2"/>
          <p:cNvSpPr txBox="1">
            <a:spLocks noChangeArrowheads="1"/>
          </p:cNvSpPr>
          <p:nvPr/>
        </p:nvSpPr>
        <p:spPr bwMode="auto">
          <a:xfrm>
            <a:off x="4953000" y="4724400"/>
            <a:ext cx="2971800" cy="609600"/>
          </a:xfrm>
          <a:prstGeom prst="rect">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anchor="ctr"/>
          <a:lstStyle/>
          <a:p>
            <a:pPr algn="ctr" eaLnBrk="1" hangingPunct="1">
              <a:defRPr/>
            </a:pPr>
            <a:r>
              <a:rPr lang="en-US" sz="3200" kern="0" dirty="0" err="1">
                <a:solidFill>
                  <a:srgbClr val="FFFFFF"/>
                </a:solidFill>
                <a:latin typeface="+mj-lt"/>
                <a:ea typeface="+mj-ea"/>
                <a:cs typeface="+mj-cs"/>
              </a:rPr>
              <a:t>Гашуун</a:t>
            </a:r>
            <a:r>
              <a:rPr lang="en-US" sz="3200" kern="0" dirty="0">
                <a:solidFill>
                  <a:srgbClr val="FFFFFF"/>
                </a:solidFill>
                <a:latin typeface="+mj-lt"/>
                <a:ea typeface="+mj-ea"/>
                <a:cs typeface="+mj-cs"/>
              </a:rPr>
              <a:t> </a:t>
            </a:r>
            <a:r>
              <a:rPr lang="en-US" sz="3200" kern="0" dirty="0" err="1">
                <a:solidFill>
                  <a:srgbClr val="FFFFFF"/>
                </a:solidFill>
                <a:latin typeface="+mj-lt"/>
                <a:ea typeface="+mj-ea"/>
                <a:cs typeface="+mj-cs"/>
              </a:rPr>
              <a:t>ногоо</a:t>
            </a:r>
            <a:endParaRPr lang="en-US" sz="3200" kern="0" dirty="0">
              <a:solidFill>
                <a:srgbClr val="FFFFFF"/>
              </a:solidFill>
              <a:latin typeface="+mj-lt"/>
              <a:ea typeface="+mj-ea"/>
              <a:cs typeface="+mj-cs"/>
            </a:endParaRPr>
          </a:p>
        </p:txBody>
      </p:sp>
      <p:sp>
        <p:nvSpPr>
          <p:cNvPr id="10" name="Rectangle 2"/>
          <p:cNvSpPr txBox="1">
            <a:spLocks noChangeArrowheads="1"/>
          </p:cNvSpPr>
          <p:nvPr/>
        </p:nvSpPr>
        <p:spPr bwMode="auto">
          <a:xfrm>
            <a:off x="838200" y="4724400"/>
            <a:ext cx="2971800" cy="609600"/>
          </a:xfrm>
          <a:prstGeom prst="rect">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anchor="ctr"/>
          <a:lstStyle/>
          <a:p>
            <a:pPr algn="ctr" eaLnBrk="1" hangingPunct="1">
              <a:defRPr/>
            </a:pPr>
            <a:r>
              <a:rPr lang="en-US" sz="3200" kern="0" dirty="0" err="1">
                <a:solidFill>
                  <a:srgbClr val="FFFFFF"/>
                </a:solidFill>
                <a:latin typeface="+mj-lt"/>
                <a:ea typeface="+mj-ea"/>
                <a:cs typeface="+mj-cs"/>
              </a:rPr>
              <a:t>Давстай</a:t>
            </a:r>
            <a:r>
              <a:rPr lang="en-US" sz="3200" kern="0" dirty="0">
                <a:solidFill>
                  <a:srgbClr val="FFFFFF"/>
                </a:solidFill>
                <a:latin typeface="+mj-lt"/>
                <a:ea typeface="+mj-ea"/>
                <a:cs typeface="+mj-cs"/>
              </a:rPr>
              <a:t> </a:t>
            </a:r>
            <a:r>
              <a:rPr lang="en-US" sz="3200" kern="0" dirty="0" err="1">
                <a:solidFill>
                  <a:srgbClr val="FFFFFF"/>
                </a:solidFill>
                <a:latin typeface="+mj-lt"/>
                <a:ea typeface="+mj-ea"/>
                <a:cs typeface="+mj-cs"/>
              </a:rPr>
              <a:t>ус</a:t>
            </a:r>
            <a:endParaRPr lang="en-US" sz="3200" kern="0" dirty="0">
              <a:solidFill>
                <a:srgbClr val="FFFFFF"/>
              </a:solidFill>
              <a:latin typeface="+mj-lt"/>
              <a:ea typeface="+mj-ea"/>
              <a:cs typeface="+mj-cs"/>
            </a:endParaRPr>
          </a:p>
        </p:txBody>
      </p:sp>
      <p:sp>
        <p:nvSpPr>
          <p:cNvPr id="11" name="Rectangle 2"/>
          <p:cNvSpPr txBox="1">
            <a:spLocks noChangeArrowheads="1"/>
          </p:cNvSpPr>
          <p:nvPr/>
        </p:nvSpPr>
        <p:spPr bwMode="auto">
          <a:xfrm>
            <a:off x="0" y="2895600"/>
            <a:ext cx="2819400" cy="609600"/>
          </a:xfrm>
          <a:prstGeom prst="rect">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anchor="ctr"/>
          <a:lstStyle/>
          <a:p>
            <a:pPr algn="ctr" eaLnBrk="1" hangingPunct="1">
              <a:defRPr/>
            </a:pPr>
            <a:r>
              <a:rPr lang="en-US" sz="3200" kern="0" dirty="0" err="1">
                <a:solidFill>
                  <a:srgbClr val="FFFFFF"/>
                </a:solidFill>
                <a:latin typeface="+mj-lt"/>
                <a:ea typeface="+mj-ea"/>
                <a:cs typeface="+mj-cs"/>
              </a:rPr>
              <a:t>Харосет</a:t>
            </a:r>
            <a:endParaRPr lang="en-US" sz="3200" kern="0" dirty="0">
              <a:solidFill>
                <a:srgbClr val="FFFFFF"/>
              </a:solidFill>
              <a:latin typeface="+mj-lt"/>
              <a:ea typeface="+mj-ea"/>
              <a:cs typeface="+mj-cs"/>
            </a:endParaRPr>
          </a:p>
        </p:txBody>
      </p:sp>
      <p:sp>
        <p:nvSpPr>
          <p:cNvPr id="12" name="Rectangle 2"/>
          <p:cNvSpPr txBox="1">
            <a:spLocks noChangeArrowheads="1"/>
          </p:cNvSpPr>
          <p:nvPr/>
        </p:nvSpPr>
        <p:spPr bwMode="auto">
          <a:xfrm>
            <a:off x="0" y="6178550"/>
            <a:ext cx="9144000" cy="679450"/>
          </a:xfrm>
          <a:prstGeom prst="rect">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anchor="ctr"/>
          <a:lstStyle/>
          <a:p>
            <a:pPr algn="ctr" eaLnBrk="1" hangingPunct="1">
              <a:defRPr/>
            </a:pPr>
            <a:r>
              <a:rPr lang="en-US" sz="3200" kern="0" dirty="0" err="1">
                <a:solidFill>
                  <a:srgbClr val="FFFFFF"/>
                </a:solidFill>
                <a:latin typeface="+mj-lt"/>
                <a:ea typeface="+mj-ea"/>
                <a:cs typeface="+mj-cs"/>
              </a:rPr>
              <a:t>Седер</a:t>
            </a:r>
            <a:r>
              <a:rPr lang="en-US" sz="3200" kern="0" dirty="0">
                <a:solidFill>
                  <a:srgbClr val="FFFFFF"/>
                </a:solidFill>
                <a:latin typeface="+mj-lt"/>
                <a:ea typeface="+mj-ea"/>
                <a:cs typeface="+mj-cs"/>
              </a:rPr>
              <a:t> </a:t>
            </a:r>
            <a:r>
              <a:rPr lang="en-US" sz="3200" kern="0" dirty="0" err="1">
                <a:solidFill>
                  <a:srgbClr val="FFFFFF"/>
                </a:solidFill>
                <a:latin typeface="+mj-lt"/>
                <a:ea typeface="+mj-ea"/>
                <a:cs typeface="+mj-cs"/>
              </a:rPr>
              <a:t>тавган</a:t>
            </a:r>
            <a:r>
              <a:rPr lang="en-US" sz="3200" kern="0" dirty="0">
                <a:solidFill>
                  <a:srgbClr val="FFFFFF"/>
                </a:solidFill>
                <a:latin typeface="+mj-lt"/>
                <a:ea typeface="+mj-ea"/>
                <a:cs typeface="+mj-cs"/>
              </a:rPr>
              <a:t> </a:t>
            </a:r>
            <a:r>
              <a:rPr lang="en-US" sz="3200" kern="0" dirty="0" err="1">
                <a:solidFill>
                  <a:srgbClr val="FFFFFF"/>
                </a:solidFill>
                <a:latin typeface="+mj-lt"/>
                <a:ea typeface="+mj-ea"/>
                <a:cs typeface="+mj-cs"/>
              </a:rPr>
              <a:t>дээрх</a:t>
            </a:r>
            <a:r>
              <a:rPr lang="en-US" sz="3200" kern="0" dirty="0">
                <a:solidFill>
                  <a:srgbClr val="FFFFFF"/>
                </a:solidFill>
                <a:latin typeface="+mj-lt"/>
                <a:ea typeface="+mj-ea"/>
                <a:cs typeface="+mj-cs"/>
              </a:rPr>
              <a:t> </a:t>
            </a:r>
            <a:r>
              <a:rPr lang="en-US" sz="3200" kern="0" dirty="0" err="1">
                <a:solidFill>
                  <a:srgbClr val="FFFFFF"/>
                </a:solidFill>
                <a:latin typeface="+mj-lt"/>
                <a:ea typeface="+mj-ea"/>
                <a:cs typeface="+mj-cs"/>
              </a:rPr>
              <a:t>зүйлс</a:t>
            </a:r>
            <a:endParaRPr lang="en-US" sz="3200" kern="0" dirty="0">
              <a:solidFill>
                <a:srgbClr val="FFFFFF"/>
              </a:solidFill>
              <a:latin typeface="+mj-lt"/>
              <a:ea typeface="+mj-ea"/>
              <a:cs typeface="+mj-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3" descr="elements-passover-me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6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2" name="Title 1"/>
          <p:cNvSpPr>
            <a:spLocks noGrp="1"/>
          </p:cNvSpPr>
          <p:nvPr>
            <p:ph type="ctrTitle"/>
          </p:nvPr>
        </p:nvSpPr>
        <p:spPr>
          <a:xfrm>
            <a:off x="762000" y="5867400"/>
            <a:ext cx="7772400" cy="857250"/>
          </a:xfrm>
        </p:spPr>
        <p:txBody>
          <a:bodyPr/>
          <a:lstStyle/>
          <a:p>
            <a:r>
              <a:rPr lang="en-US">
                <a:latin typeface="Arial" charset="0"/>
                <a:ea typeface="ヒラギノ角ゴ Pro W3" charset="0"/>
                <a:cs typeface="ヒラギノ角ゴ Pro W3" charset="0"/>
              </a:rPr>
              <a:t>Түлхүүр элементүүд</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pic>
        <p:nvPicPr>
          <p:cNvPr id="169986" name="Picture 4" descr="Passover Cu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775" y="0"/>
            <a:ext cx="4721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145</a:t>
            </a:r>
          </a:p>
        </p:txBody>
      </p:sp>
      <p:pic>
        <p:nvPicPr>
          <p:cNvPr id="169988" name="Picture 6" descr="j02803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90600"/>
            <a:ext cx="3111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Picture 7" descr="j02803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900" y="990600"/>
            <a:ext cx="3111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0" name="Picture 8" descr="j02803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733800"/>
            <a:ext cx="3111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1" name="Picture 9" descr="j02803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900" y="3733800"/>
            <a:ext cx="3111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1" name="Text Box 11"/>
          <p:cNvSpPr txBox="1">
            <a:spLocks noChangeArrowheads="1"/>
          </p:cNvSpPr>
          <p:nvPr/>
        </p:nvSpPr>
        <p:spPr bwMode="auto">
          <a:xfrm>
            <a:off x="177800" y="1930400"/>
            <a:ext cx="2162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t>Ариусгал</a:t>
            </a:r>
            <a:endParaRPr lang="en-US" sz="1800"/>
          </a:p>
        </p:txBody>
      </p:sp>
      <p:sp>
        <p:nvSpPr>
          <p:cNvPr id="174092" name="Text Box 12"/>
          <p:cNvSpPr txBox="1">
            <a:spLocks noChangeArrowheads="1"/>
          </p:cNvSpPr>
          <p:nvPr/>
        </p:nvSpPr>
        <p:spPr bwMode="auto">
          <a:xfrm>
            <a:off x="3168650" y="1981200"/>
            <a:ext cx="1825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t>Гамшиг</a:t>
            </a:r>
            <a:endParaRPr lang="en-US" sz="1800"/>
          </a:p>
        </p:txBody>
      </p:sp>
      <p:sp>
        <p:nvSpPr>
          <p:cNvPr id="174093" name="Text Box 13"/>
          <p:cNvSpPr txBox="1">
            <a:spLocks noChangeArrowheads="1"/>
          </p:cNvSpPr>
          <p:nvPr/>
        </p:nvSpPr>
        <p:spPr bwMode="auto">
          <a:xfrm>
            <a:off x="557213" y="4800600"/>
            <a:ext cx="1711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t>Авралт</a:t>
            </a:r>
            <a:endParaRPr lang="en-US" sz="1800"/>
          </a:p>
        </p:txBody>
      </p:sp>
      <p:sp>
        <p:nvSpPr>
          <p:cNvPr id="174094" name="Text Box 14"/>
          <p:cNvSpPr txBox="1">
            <a:spLocks noChangeArrowheads="1"/>
          </p:cNvSpPr>
          <p:nvPr/>
        </p:nvSpPr>
        <p:spPr bwMode="auto">
          <a:xfrm>
            <a:off x="3276600" y="4800600"/>
            <a:ext cx="1973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t>Магтаал</a:t>
            </a:r>
            <a:endParaRPr lang="en-US" sz="1800"/>
          </a:p>
        </p:txBody>
      </p:sp>
      <p:sp>
        <p:nvSpPr>
          <p:cNvPr id="174082" name="Rectangle 2"/>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dirty="0" err="1" smtClean="0">
                <a:ea typeface="+mj-ea"/>
                <a:cs typeface="+mj-cs"/>
              </a:rPr>
              <a:t>Дөрвөн</a:t>
            </a:r>
            <a:r>
              <a:rPr lang="en-US" dirty="0" smtClean="0">
                <a:ea typeface="+mj-ea"/>
                <a:cs typeface="+mj-cs"/>
              </a:rPr>
              <a:t> </a:t>
            </a:r>
            <a:r>
              <a:rPr lang="en-US" dirty="0" err="1" smtClean="0">
                <a:ea typeface="+mj-ea"/>
                <a:cs typeface="+mj-cs"/>
              </a:rPr>
              <a:t>аяга</a:t>
            </a:r>
            <a:r>
              <a:rPr lang="en-US" dirty="0" smtClean="0">
                <a:ea typeface="+mj-ea"/>
                <a:cs typeface="+mj-cs"/>
              </a:rPr>
              <a:t> (</a:t>
            </a:r>
            <a:r>
              <a:rPr lang="en-US" dirty="0" err="1" smtClean="0">
                <a:ea typeface="+mj-ea"/>
                <a:cs typeface="+mj-cs"/>
              </a:rPr>
              <a:t>Eг</a:t>
            </a:r>
            <a:r>
              <a:rPr lang="en-US" dirty="0" smtClean="0">
                <a:ea typeface="+mj-ea"/>
                <a:cs typeface="+mj-cs"/>
              </a:rPr>
              <a:t> </a:t>
            </a:r>
            <a:r>
              <a:rPr lang="en-US" dirty="0">
                <a:ea typeface="+mj-ea"/>
                <a:cs typeface="+mj-cs"/>
              </a:rPr>
              <a:t>6:6-7)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1" grpId="0"/>
      <p:bldP spid="174092" grpId="0"/>
      <p:bldP spid="174093" grpId="0"/>
      <p:bldP spid="17409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606" name="Rectangle 598"/>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sp>
        <p:nvSpPr>
          <p:cNvPr id="171010" name="Rectangle 2"/>
          <p:cNvSpPr>
            <a:spLocks noGrp="1" noChangeArrowheads="1"/>
          </p:cNvSpPr>
          <p:nvPr>
            <p:ph type="title"/>
          </p:nvPr>
        </p:nvSpPr>
        <p:spPr>
          <a:xfrm>
            <a:off x="219075" y="44450"/>
            <a:ext cx="7477125" cy="1143000"/>
          </a:xfrm>
          <a:effectLst>
            <a:outerShdw blurRad="63500" dist="38099" dir="2700000" algn="ctr" rotWithShape="0">
              <a:schemeClr val="bg2">
                <a:alpha val="74998"/>
              </a:schemeClr>
            </a:outerShdw>
          </a:effectLst>
        </p:spPr>
        <p:txBody>
          <a:bodyPr/>
          <a:lstStyle/>
          <a:p>
            <a:pPr eaLnBrk="1" hangingPunct="1">
              <a:defRPr/>
            </a:pPr>
            <a:r>
              <a:rPr lang="en-US" dirty="0" err="1" smtClean="0">
                <a:ea typeface="+mj-ea"/>
                <a:cs typeface="+mj-cs"/>
              </a:rPr>
              <a:t>Баярын</a:t>
            </a:r>
            <a:r>
              <a:rPr lang="en-US" dirty="0" smtClean="0">
                <a:ea typeface="+mj-ea"/>
                <a:cs typeface="+mj-cs"/>
              </a:rPr>
              <a:t> </a:t>
            </a:r>
            <a:r>
              <a:rPr lang="en-US" dirty="0" err="1" smtClean="0">
                <a:ea typeface="+mj-ea"/>
                <a:cs typeface="+mj-cs"/>
              </a:rPr>
              <a:t>дэс</a:t>
            </a:r>
            <a:r>
              <a:rPr lang="en-US" dirty="0" smtClean="0">
                <a:ea typeface="+mj-ea"/>
                <a:cs typeface="+mj-cs"/>
              </a:rPr>
              <a:t> </a:t>
            </a:r>
            <a:r>
              <a:rPr lang="en-US" dirty="0" err="1" smtClean="0">
                <a:ea typeface="+mj-ea"/>
                <a:cs typeface="+mj-cs"/>
              </a:rPr>
              <a:t>дараалал</a:t>
            </a:r>
            <a:endParaRPr lang="en-US" dirty="0">
              <a:ea typeface="+mj-ea"/>
              <a:cs typeface="+mj-cs"/>
            </a:endParaRPr>
          </a:p>
        </p:txBody>
      </p:sp>
      <p:graphicFrame>
        <p:nvGraphicFramePr>
          <p:cNvPr id="171611" name="Group 603"/>
          <p:cNvGraphicFramePr>
            <a:graphicFrameLocks noGrp="1"/>
          </p:cNvGraphicFramePr>
          <p:nvPr/>
        </p:nvGraphicFramePr>
        <p:xfrm>
          <a:off x="25400" y="981075"/>
          <a:ext cx="7880350" cy="5722938"/>
        </p:xfrm>
        <a:graphic>
          <a:graphicData uri="http://schemas.openxmlformats.org/drawingml/2006/table">
            <a:tbl>
              <a:tblPr/>
              <a:tblGrid>
                <a:gridCol w="4135851"/>
                <a:gridCol w="3744499"/>
              </a:tblGrid>
              <a:tr h="41151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err="1" smtClean="0">
                          <a:ln>
                            <a:noFill/>
                          </a:ln>
                          <a:solidFill>
                            <a:srgbClr val="FFFFFF"/>
                          </a:solidFill>
                          <a:effectLst>
                            <a:outerShdw blurRad="38100" dist="38100" dir="2700000" algn="tl">
                              <a:srgbClr val="000000"/>
                            </a:outerShdw>
                          </a:effectLst>
                          <a:latin typeface="+mn-lt"/>
                          <a:ea typeface="ＭＳ Ｐゴシック" charset="0"/>
                          <a:cs typeface="Times" charset="0"/>
                        </a:rPr>
                        <a:t>Дээгүүр</a:t>
                      </a:r>
                      <a:r>
                        <a:rPr kumimoji="0" lang="en-US" altLang="zh-CN" sz="2100" b="1" i="0" u="none" strike="noStrike" cap="none" normalizeH="0" baseline="0" dirty="0" smtClean="0">
                          <a:ln>
                            <a:noFill/>
                          </a:ln>
                          <a:solidFill>
                            <a:srgbClr val="FFFFFF"/>
                          </a:solidFill>
                          <a:effectLst>
                            <a:outerShdw blurRad="38100" dist="38100" dir="2700000" algn="tl">
                              <a:srgbClr val="000000"/>
                            </a:outerShdw>
                          </a:effectLst>
                          <a:latin typeface="+mn-lt"/>
                          <a:ea typeface="ＭＳ Ｐゴシック" charset="0"/>
                          <a:cs typeface="Times" charset="0"/>
                        </a:rPr>
                        <a:t> </a:t>
                      </a:r>
                      <a:r>
                        <a:rPr kumimoji="0" lang="en-US" altLang="zh-CN" sz="2100" b="1" i="0" u="none" strike="noStrike" kern="1200" cap="none" normalizeH="0" baseline="0" dirty="0" err="1" smtClean="0">
                          <a:ln>
                            <a:noFill/>
                          </a:ln>
                          <a:solidFill>
                            <a:srgbClr val="FFFFFF"/>
                          </a:solidFill>
                          <a:effectLst>
                            <a:outerShdw blurRad="38100" dist="38100" dir="2700000" algn="tl">
                              <a:srgbClr val="000000"/>
                            </a:outerShdw>
                          </a:effectLst>
                          <a:latin typeface="+mn-lt"/>
                          <a:ea typeface="ＭＳ Ｐゴシック" charset="0"/>
                          <a:cs typeface="Times" charset="0"/>
                        </a:rPr>
                        <a:t>өнгөрөхүй</a:t>
                      </a:r>
                      <a:endParaRPr kumimoji="0" lang="en-US" altLang="zh-CN" sz="2100" b="1" i="0" u="none" strike="noStrike" kern="1200" cap="none" normalizeH="0" baseline="0" dirty="0">
                        <a:ln>
                          <a:noFill/>
                        </a:ln>
                        <a:solidFill>
                          <a:srgbClr val="FFFFFF"/>
                        </a:solidFill>
                        <a:effectLst>
                          <a:outerShdw blurRad="38100" dist="38100" dir="2700000" algn="tl">
                            <a:srgbClr val="000000"/>
                          </a:outerShdw>
                        </a:effectLst>
                        <a:latin typeface="+mn-lt"/>
                        <a:ea typeface="ＭＳ Ｐゴシック" charset="0"/>
                        <a:cs typeface="Times" charset="0"/>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x-none" altLang="zh-CN" sz="2100" b="1" i="0" u="none" strike="noStrike" kern="1200" cap="none" normalizeH="0" baseline="0" dirty="0" smtClean="0">
                          <a:ln>
                            <a:noFill/>
                          </a:ln>
                          <a:solidFill>
                            <a:srgbClr val="FFFFFF"/>
                          </a:solidFill>
                          <a:effectLst>
                            <a:outerShdw blurRad="38100" dist="38100" dir="2700000" algn="tl">
                              <a:srgbClr val="000000"/>
                            </a:outerShdw>
                          </a:effectLst>
                          <a:latin typeface="+mn-lt"/>
                          <a:ea typeface="ＭＳ Ｐゴシック" charset="0"/>
                          <a:cs typeface="Times" charset="0"/>
                        </a:rPr>
                        <a:t>Эзэний зоог</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mn-lt"/>
                        <a:ea typeface="宋体" charset="0"/>
                        <a:cs typeface="宋体" charset="0"/>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38103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Гэрэлт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лаанууд</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Адил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байж</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магад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бичигдээгүй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6189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err="1"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Эхний</a:t>
                      </a:r>
                      <a:r>
                        <a:rPr kumimoji="0" lang="en-US" altLang="zh-CN" sz="1900" b="1" i="0" u="sng" strike="noStrike" cap="none" normalizeH="0" baseline="0" dirty="0"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 </a:t>
                      </a:r>
                      <a:r>
                        <a:rPr kumimoji="0" lang="en-US" altLang="zh-CN" sz="1900" b="1" i="0" u="sng" strike="noStrike" cap="none" normalizeH="0" baseline="0" dirty="0" err="1"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Аяга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Ерөөл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Ариусгал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lang="ru-RU" sz="1800" kern="1200" dirty="0" smtClean="0">
                          <a:solidFill>
                            <a:srgbClr val="FFFFFF"/>
                          </a:solidFill>
                          <a:latin typeface="Times New Roman"/>
                          <a:ea typeface="+mn-ea"/>
                          <a:cs typeface="Times New Roman"/>
                        </a:rPr>
                        <a:t>Би бол ЭЗЭН.</a:t>
                      </a:r>
                      <a:r>
                        <a:rPr lang="ru-RU" sz="1800" kern="1200" baseline="0" dirty="0" smtClean="0">
                          <a:solidFill>
                            <a:srgbClr val="FFFFFF"/>
                          </a:solidFill>
                          <a:latin typeface="Times New Roman"/>
                          <a:ea typeface="+mn-ea"/>
                          <a:cs typeface="Times New Roman"/>
                        </a:rPr>
                        <a:t> </a:t>
                      </a:r>
                      <a:r>
                        <a:rPr lang="ru-RU" sz="1800" kern="1200" dirty="0" err="1" smtClean="0">
                          <a:solidFill>
                            <a:srgbClr val="FFFFFF"/>
                          </a:solidFill>
                          <a:latin typeface="Times New Roman"/>
                          <a:ea typeface="+mn-ea"/>
                          <a:cs typeface="Times New Roman"/>
                        </a:rPr>
                        <a:t>Египетчүүдийн</a:t>
                      </a:r>
                      <a:r>
                        <a:rPr lang="ru-RU" sz="1800" kern="1200" dirty="0" smtClean="0">
                          <a:solidFill>
                            <a:srgbClr val="FFFFFF"/>
                          </a:solidFill>
                          <a:latin typeface="Times New Roman"/>
                          <a:ea typeface="+mn-ea"/>
                          <a:cs typeface="Times New Roman"/>
                        </a:rPr>
                        <a:t> </a:t>
                      </a:r>
                      <a:r>
                        <a:rPr lang="ru-RU" sz="1800" kern="1200" dirty="0" err="1" smtClean="0">
                          <a:solidFill>
                            <a:srgbClr val="FFFFFF"/>
                          </a:solidFill>
                          <a:latin typeface="Times New Roman"/>
                          <a:ea typeface="+mn-ea"/>
                          <a:cs typeface="Times New Roman"/>
                        </a:rPr>
                        <a:t>хүнд</a:t>
                      </a:r>
                      <a:r>
                        <a:rPr lang="ru-RU" sz="1800" kern="1200" dirty="0" smtClean="0">
                          <a:solidFill>
                            <a:srgbClr val="FFFFFF"/>
                          </a:solidFill>
                          <a:latin typeface="Times New Roman"/>
                          <a:ea typeface="+mn-ea"/>
                          <a:cs typeface="Times New Roman"/>
                        </a:rPr>
                        <a:t> </a:t>
                      </a:r>
                      <a:r>
                        <a:rPr lang="ru-RU" sz="1800" kern="1200" dirty="0" err="1" smtClean="0">
                          <a:solidFill>
                            <a:srgbClr val="FFFFFF"/>
                          </a:solidFill>
                          <a:latin typeface="Times New Roman"/>
                          <a:ea typeface="+mn-ea"/>
                          <a:cs typeface="Times New Roman"/>
                        </a:rPr>
                        <a:t>ачаан</a:t>
                      </a:r>
                      <a:r>
                        <a:rPr lang="ru-RU" sz="1800" kern="1200" dirty="0" smtClean="0">
                          <a:solidFill>
                            <a:srgbClr val="FFFFFF"/>
                          </a:solidFill>
                          <a:latin typeface="Times New Roman"/>
                          <a:ea typeface="+mn-ea"/>
                          <a:cs typeface="Times New Roman"/>
                        </a:rPr>
                        <a:t> </a:t>
                      </a:r>
                      <a:r>
                        <a:rPr lang="ru-RU" sz="1800" kern="1200" dirty="0" err="1" smtClean="0">
                          <a:solidFill>
                            <a:srgbClr val="FFFFFF"/>
                          </a:solidFill>
                          <a:latin typeface="Times New Roman"/>
                          <a:ea typeface="+mn-ea"/>
                          <a:cs typeface="Times New Roman"/>
                        </a:rPr>
                        <a:t>доороос</a:t>
                      </a:r>
                      <a:r>
                        <a:rPr lang="ru-RU" sz="1800" kern="1200" dirty="0" smtClean="0">
                          <a:solidFill>
                            <a:srgbClr val="FFFFFF"/>
                          </a:solidFill>
                          <a:latin typeface="Times New Roman"/>
                          <a:ea typeface="+mn-ea"/>
                          <a:cs typeface="Times New Roman"/>
                        </a:rPr>
                        <a:t> Би та </a:t>
                      </a:r>
                      <a:r>
                        <a:rPr lang="ru-RU" sz="1800" kern="1200" dirty="0" err="1" smtClean="0">
                          <a:solidFill>
                            <a:srgbClr val="FFFFFF"/>
                          </a:solidFill>
                          <a:latin typeface="Times New Roman"/>
                          <a:ea typeface="+mn-ea"/>
                          <a:cs typeface="Times New Roman"/>
                        </a:rPr>
                        <a:t>нарыг</a:t>
                      </a:r>
                      <a:r>
                        <a:rPr lang="ru-RU" sz="1800" kern="1200" dirty="0" smtClean="0">
                          <a:solidFill>
                            <a:srgbClr val="FFFFFF"/>
                          </a:solidFill>
                          <a:latin typeface="Times New Roman"/>
                          <a:ea typeface="+mn-ea"/>
                          <a:cs typeface="Times New Roman"/>
                        </a:rPr>
                        <a:t> </a:t>
                      </a:r>
                      <a:r>
                        <a:rPr lang="ru-RU" sz="1800" kern="1200" dirty="0" err="1" smtClean="0">
                          <a:solidFill>
                            <a:srgbClr val="FFFFFF"/>
                          </a:solidFill>
                          <a:latin typeface="Times New Roman"/>
                          <a:ea typeface="+mn-ea"/>
                          <a:cs typeface="Times New Roman"/>
                        </a:rPr>
                        <a:t>гаргаж</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New Roman"/>
                          <a:ea typeface="宋体" charset="0"/>
                          <a:cs typeface="Times New Roman"/>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New Roman"/>
                          <a:ea typeface="宋体" charset="0"/>
                          <a:cs typeface="Times New Roman"/>
                        </a:rPr>
                        <a:t>гэж</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New Roman"/>
                          <a:ea typeface="宋体" charset="0"/>
                          <a:cs typeface="Times New Roman"/>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New Roman"/>
                          <a:ea typeface="宋体" charset="0"/>
                          <a:cs typeface="Times New Roman"/>
                        </a:rPr>
                        <a:t>хэлнэ</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New Roman"/>
                          <a:ea typeface="宋体" charset="0"/>
                          <a:cs typeface="Times New Roman"/>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New Roman"/>
                          <a:ea typeface="宋体" charset="0"/>
                          <a:cs typeface="Times New Roman"/>
                        </a:rPr>
                        <a:t>Ег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New Roman"/>
                          <a:ea typeface="宋体" charset="0"/>
                          <a:cs typeface="Times New Roman"/>
                        </a:rPr>
                        <a:t> 6:6-7д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New Roman"/>
                          <a:ea typeface="宋体" charset="0"/>
                          <a:cs typeface="Times New Roman"/>
                        </a:rPr>
                        <a:t>байдаг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New Roman"/>
                          <a:ea typeface="宋体" charset="0"/>
                          <a:cs typeface="Times New Roman"/>
                        </a:rPr>
                        <a:t> 4-н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New Roman"/>
                          <a:ea typeface="宋体" charset="0"/>
                          <a:cs typeface="Times New Roman"/>
                        </a:rPr>
                        <a:t>Би</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New Roman"/>
                          <a:ea typeface="宋体" charset="0"/>
                          <a:cs typeface="Times New Roman"/>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New Roman"/>
                          <a:ea typeface="宋体" charset="0"/>
                          <a:cs typeface="Times New Roman"/>
                        </a:rPr>
                        <a:t>бол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New Roman"/>
                          <a:ea typeface="宋体" charset="0"/>
                          <a:cs typeface="Times New Roman"/>
                        </a:rPr>
                        <a:t>”-</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New Roman"/>
                          <a:ea typeface="宋体" charset="0"/>
                          <a:cs typeface="Times New Roman"/>
                        </a:rPr>
                        <a:t>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New Roman"/>
                          <a:ea typeface="宋体" charset="0"/>
                          <a:cs typeface="Times New Roman"/>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New Roman"/>
                          <a:ea typeface="宋体" charset="0"/>
                          <a:cs typeface="Times New Roman"/>
                        </a:rPr>
                        <a:t>эхнийх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New Roman"/>
                          <a:ea typeface="宋体" charset="0"/>
                          <a:cs typeface="Times New Roman"/>
                        </a:rPr>
                        <a:t>)</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Times New Roman"/>
                        <a:ea typeface="宋体" charset="0"/>
                        <a:cs typeface="Times New Roman"/>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lang="ru-RU" sz="1800" kern="1200" dirty="0" smtClean="0">
                          <a:solidFill>
                            <a:srgbClr val="FFFFFF"/>
                          </a:solidFill>
                          <a:latin typeface="Times New Roman"/>
                          <a:ea typeface="+mn-ea"/>
                          <a:cs typeface="Times New Roman"/>
                        </a:rPr>
                        <a:t>-</a:t>
                      </a:r>
                      <a:r>
                        <a:rPr lang="ru-RU" sz="1800" kern="1200" dirty="0" err="1" smtClean="0">
                          <a:solidFill>
                            <a:srgbClr val="FFFFFF"/>
                          </a:solidFill>
                          <a:latin typeface="Times New Roman"/>
                          <a:ea typeface="+mn-ea"/>
                          <a:cs typeface="Times New Roman"/>
                        </a:rPr>
                        <a:t>Үүнийг</a:t>
                      </a:r>
                      <a:r>
                        <a:rPr lang="ru-RU" sz="1800" kern="1200" dirty="0" smtClean="0">
                          <a:solidFill>
                            <a:srgbClr val="FFFFFF"/>
                          </a:solidFill>
                          <a:latin typeface="Times New Roman"/>
                          <a:ea typeface="+mn-ea"/>
                          <a:cs typeface="Times New Roman"/>
                        </a:rPr>
                        <a:t> </a:t>
                      </a:r>
                      <a:r>
                        <a:rPr lang="ru-RU" sz="1800" kern="1200" dirty="0" err="1" smtClean="0">
                          <a:solidFill>
                            <a:srgbClr val="FFFFFF"/>
                          </a:solidFill>
                          <a:latin typeface="Times New Roman"/>
                          <a:ea typeface="+mn-ea"/>
                          <a:cs typeface="Times New Roman"/>
                        </a:rPr>
                        <a:t>авч</a:t>
                      </a:r>
                      <a:r>
                        <a:rPr lang="ru-RU" sz="1800" kern="1200" dirty="0" smtClean="0">
                          <a:solidFill>
                            <a:srgbClr val="FFFFFF"/>
                          </a:solidFill>
                          <a:latin typeface="Times New Roman"/>
                          <a:ea typeface="+mn-ea"/>
                          <a:cs typeface="Times New Roman"/>
                        </a:rPr>
                        <a:t>, </a:t>
                      </a:r>
                      <a:r>
                        <a:rPr lang="ru-RU" sz="1800" kern="1200" dirty="0" err="1" smtClean="0">
                          <a:solidFill>
                            <a:srgbClr val="FFFFFF"/>
                          </a:solidFill>
                          <a:latin typeface="Times New Roman"/>
                          <a:ea typeface="+mn-ea"/>
                          <a:cs typeface="Times New Roman"/>
                        </a:rPr>
                        <a:t>дундаа</a:t>
                      </a:r>
                      <a:r>
                        <a:rPr lang="ru-RU" sz="1800" kern="1200" dirty="0" smtClean="0">
                          <a:solidFill>
                            <a:srgbClr val="FFFFFF"/>
                          </a:solidFill>
                          <a:latin typeface="Times New Roman"/>
                          <a:ea typeface="+mn-ea"/>
                          <a:cs typeface="Times New Roman"/>
                        </a:rPr>
                        <a:t> </a:t>
                      </a:r>
                      <a:r>
                        <a:rPr lang="ru-RU" sz="1800" kern="1200" dirty="0" err="1" smtClean="0">
                          <a:solidFill>
                            <a:srgbClr val="FFFFFF"/>
                          </a:solidFill>
                          <a:latin typeface="Times New Roman"/>
                          <a:ea typeface="+mn-ea"/>
                          <a:cs typeface="Times New Roman"/>
                        </a:rPr>
                        <a:t>хүртэцгээ</a:t>
                      </a:r>
                      <a:r>
                        <a:rPr lang="ru-RU" sz="1800" kern="1200" dirty="0" smtClean="0">
                          <a:solidFill>
                            <a:srgbClr val="FFFFFF"/>
                          </a:solidFill>
                          <a:latin typeface="Times New Roman"/>
                          <a:ea typeface="+mn-ea"/>
                          <a:cs typeface="Times New Roman"/>
                        </a:rPr>
                        <a:t>. </a:t>
                      </a:r>
                      <a:r>
                        <a:rPr lang="ru-RU" sz="1800" kern="1200" baseline="0" dirty="0" err="1" smtClean="0">
                          <a:solidFill>
                            <a:srgbClr val="FFFFFF"/>
                          </a:solidFill>
                          <a:latin typeface="Times New Roman"/>
                          <a:ea typeface="+mn-ea"/>
                          <a:cs typeface="Times New Roman"/>
                        </a:rPr>
                        <a:t>Учир</a:t>
                      </a:r>
                      <a:r>
                        <a:rPr lang="ru-RU" sz="1800" kern="1200" baseline="0" dirty="0" smtClean="0">
                          <a:solidFill>
                            <a:srgbClr val="FFFFFF"/>
                          </a:solidFill>
                          <a:latin typeface="Times New Roman"/>
                          <a:ea typeface="+mn-ea"/>
                          <a:cs typeface="Times New Roman"/>
                        </a:rPr>
                        <a:t> </a:t>
                      </a:r>
                      <a:r>
                        <a:rPr lang="ru-RU" sz="1800" kern="1200" baseline="0" dirty="0" err="1" smtClean="0">
                          <a:solidFill>
                            <a:srgbClr val="FFFFFF"/>
                          </a:solidFill>
                          <a:latin typeface="Times New Roman"/>
                          <a:ea typeface="+mn-ea"/>
                          <a:cs typeface="Times New Roman"/>
                        </a:rPr>
                        <a:t>нь</a:t>
                      </a:r>
                      <a:r>
                        <a:rPr lang="ru-RU" sz="1800" kern="1200" baseline="0" dirty="0" smtClean="0">
                          <a:solidFill>
                            <a:srgbClr val="FFFFFF"/>
                          </a:solidFill>
                          <a:latin typeface="Times New Roman"/>
                          <a:ea typeface="+mn-ea"/>
                          <a:cs typeface="Times New Roman"/>
                        </a:rPr>
                        <a:t> Би та нарт </a:t>
                      </a:r>
                      <a:r>
                        <a:rPr lang="ru-RU" sz="1800" kern="1200" baseline="0" dirty="0" err="1" smtClean="0">
                          <a:solidFill>
                            <a:srgbClr val="FFFFFF"/>
                          </a:solidFill>
                          <a:latin typeface="Times New Roman"/>
                          <a:ea typeface="+mn-ea"/>
                          <a:cs typeface="Times New Roman"/>
                        </a:rPr>
                        <a:t>хэлье</a:t>
                      </a:r>
                      <a:r>
                        <a:rPr lang="ru-RU" sz="1800" kern="1200" baseline="0" dirty="0" smtClean="0">
                          <a:solidFill>
                            <a:srgbClr val="FFFFFF"/>
                          </a:solidFill>
                          <a:latin typeface="Times New Roman"/>
                          <a:ea typeface="+mn-ea"/>
                          <a:cs typeface="Times New Roman"/>
                        </a:rPr>
                        <a:t>. </a:t>
                      </a:r>
                      <a:r>
                        <a:rPr lang="ru-RU" sz="1800" kern="1200" baseline="0" dirty="0" err="1" smtClean="0">
                          <a:solidFill>
                            <a:srgbClr val="FFFFFF"/>
                          </a:solidFill>
                          <a:latin typeface="Times New Roman"/>
                          <a:ea typeface="+mn-ea"/>
                          <a:cs typeface="Times New Roman"/>
                        </a:rPr>
                        <a:t>Үүнээс</a:t>
                      </a:r>
                      <a:r>
                        <a:rPr lang="ru-RU" sz="1800" kern="1200" baseline="0" dirty="0" smtClean="0">
                          <a:solidFill>
                            <a:srgbClr val="FFFFFF"/>
                          </a:solidFill>
                          <a:latin typeface="Times New Roman"/>
                          <a:ea typeface="+mn-ea"/>
                          <a:cs typeface="Times New Roman"/>
                        </a:rPr>
                        <a:t> </a:t>
                      </a:r>
                      <a:r>
                        <a:rPr lang="ru-RU" sz="1800" kern="1200" baseline="0" dirty="0" err="1" smtClean="0">
                          <a:solidFill>
                            <a:srgbClr val="FFFFFF"/>
                          </a:solidFill>
                          <a:latin typeface="Times New Roman"/>
                          <a:ea typeface="+mn-ea"/>
                          <a:cs typeface="Times New Roman"/>
                        </a:rPr>
                        <a:t>хойш</a:t>
                      </a:r>
                      <a:r>
                        <a:rPr lang="ru-RU" sz="1800" kern="1200" baseline="0" dirty="0" smtClean="0">
                          <a:solidFill>
                            <a:srgbClr val="FFFFFF"/>
                          </a:solidFill>
                          <a:latin typeface="Times New Roman"/>
                          <a:ea typeface="+mn-ea"/>
                          <a:cs typeface="Times New Roman"/>
                        </a:rPr>
                        <a:t> Бурханы </a:t>
                      </a:r>
                      <a:r>
                        <a:rPr lang="ru-RU" sz="1800" kern="1200" baseline="0" dirty="0" err="1" smtClean="0">
                          <a:solidFill>
                            <a:srgbClr val="FFFFFF"/>
                          </a:solidFill>
                          <a:latin typeface="Times New Roman"/>
                          <a:ea typeface="+mn-ea"/>
                          <a:cs typeface="Times New Roman"/>
                        </a:rPr>
                        <a:t>хаанчлал</a:t>
                      </a:r>
                      <a:r>
                        <a:rPr lang="ru-RU" sz="1800" kern="1200" baseline="0" dirty="0" smtClean="0">
                          <a:solidFill>
                            <a:srgbClr val="FFFFFF"/>
                          </a:solidFill>
                          <a:latin typeface="Times New Roman"/>
                          <a:ea typeface="+mn-ea"/>
                          <a:cs typeface="Times New Roman"/>
                        </a:rPr>
                        <a:t> </a:t>
                      </a:r>
                      <a:r>
                        <a:rPr lang="ru-RU" sz="1800" kern="1200" baseline="0" dirty="0" err="1" smtClean="0">
                          <a:solidFill>
                            <a:srgbClr val="FFFFFF"/>
                          </a:solidFill>
                          <a:latin typeface="Times New Roman"/>
                          <a:ea typeface="+mn-ea"/>
                          <a:cs typeface="Times New Roman"/>
                        </a:rPr>
                        <a:t>иртэл</a:t>
                      </a:r>
                      <a:r>
                        <a:rPr lang="ru-RU" sz="1800" kern="1200" baseline="0" dirty="0" smtClean="0">
                          <a:solidFill>
                            <a:srgbClr val="FFFFFF"/>
                          </a:solidFill>
                          <a:latin typeface="Times New Roman"/>
                          <a:ea typeface="+mn-ea"/>
                          <a:cs typeface="Times New Roman"/>
                        </a:rPr>
                        <a:t> </a:t>
                      </a:r>
                      <a:r>
                        <a:rPr lang="ru-RU" sz="1800" kern="1200" baseline="0" dirty="0" err="1" smtClean="0">
                          <a:solidFill>
                            <a:srgbClr val="FFFFFF"/>
                          </a:solidFill>
                          <a:latin typeface="Times New Roman"/>
                          <a:ea typeface="+mn-ea"/>
                          <a:cs typeface="Times New Roman"/>
                        </a:rPr>
                        <a:t>усан</a:t>
                      </a:r>
                      <a:r>
                        <a:rPr lang="ru-RU" sz="1800" kern="1200" baseline="0" dirty="0" smtClean="0">
                          <a:solidFill>
                            <a:srgbClr val="FFFFFF"/>
                          </a:solidFill>
                          <a:latin typeface="Times New Roman"/>
                          <a:ea typeface="+mn-ea"/>
                          <a:cs typeface="Times New Roman"/>
                        </a:rPr>
                        <a:t> </a:t>
                      </a:r>
                      <a:r>
                        <a:rPr lang="ru-RU" sz="1800" kern="1200" baseline="0" dirty="0" err="1" smtClean="0">
                          <a:solidFill>
                            <a:srgbClr val="FFFFFF"/>
                          </a:solidFill>
                          <a:latin typeface="Times New Roman"/>
                          <a:ea typeface="+mn-ea"/>
                          <a:cs typeface="Times New Roman"/>
                        </a:rPr>
                        <a:t>үзмийн</a:t>
                      </a:r>
                      <a:r>
                        <a:rPr lang="ru-RU" sz="1800" kern="1200" baseline="0" dirty="0" smtClean="0">
                          <a:solidFill>
                            <a:srgbClr val="FFFFFF"/>
                          </a:solidFill>
                          <a:latin typeface="Times New Roman"/>
                          <a:ea typeface="+mn-ea"/>
                          <a:cs typeface="Times New Roman"/>
                        </a:rPr>
                        <a:t> </a:t>
                      </a:r>
                      <a:r>
                        <a:rPr lang="ru-RU" sz="1800" kern="1200" baseline="0" dirty="0" err="1" smtClean="0">
                          <a:solidFill>
                            <a:srgbClr val="FFFFFF"/>
                          </a:solidFill>
                          <a:latin typeface="Times New Roman"/>
                          <a:ea typeface="+mn-ea"/>
                          <a:cs typeface="Times New Roman"/>
                        </a:rPr>
                        <a:t>дарснаас</a:t>
                      </a:r>
                      <a:r>
                        <a:rPr lang="ru-RU" sz="1800" kern="1200" baseline="0" dirty="0" smtClean="0">
                          <a:solidFill>
                            <a:srgbClr val="FFFFFF"/>
                          </a:solidFill>
                          <a:latin typeface="Times New Roman"/>
                          <a:ea typeface="+mn-ea"/>
                          <a:cs typeface="Times New Roman"/>
                        </a:rPr>
                        <a:t> Би </a:t>
                      </a:r>
                      <a:r>
                        <a:rPr lang="ru-RU" sz="1800" kern="1200" baseline="0" dirty="0" err="1" smtClean="0">
                          <a:solidFill>
                            <a:srgbClr val="FFFFFF"/>
                          </a:solidFill>
                          <a:latin typeface="Times New Roman"/>
                          <a:ea typeface="+mn-ea"/>
                          <a:cs typeface="Times New Roman"/>
                        </a:rPr>
                        <a:t>амсахгүй</a:t>
                      </a:r>
                      <a:r>
                        <a:rPr lang="ru-RU" sz="1800" kern="1200" baseline="0" dirty="0" smtClean="0">
                          <a:solidFill>
                            <a:srgbClr val="FFFFFF"/>
                          </a:solidFill>
                          <a:latin typeface="Times New Roman"/>
                          <a:ea typeface="+mn-ea"/>
                          <a:cs typeface="Times New Roman"/>
                        </a:rPr>
                        <a:t> </a:t>
                      </a:r>
                      <a:r>
                        <a:rPr lang="ru-RU" sz="1800" kern="1200" baseline="0" dirty="0" err="1" smtClean="0">
                          <a:solidFill>
                            <a:srgbClr val="FFFFFF"/>
                          </a:solidFill>
                          <a:latin typeface="Times New Roman"/>
                          <a:ea typeface="+mn-ea"/>
                          <a:cs typeface="Times New Roman"/>
                        </a:rPr>
                        <a:t>гэв</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Лук</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22:17b-18)</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0609">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1"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Өөрийн</a:t>
                      </a:r>
                      <a:r>
                        <a:rPr kumimoji="0" lang="en-US" altLang="zh-CN" sz="1900" b="1" i="1"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1"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гарнуудаа</a:t>
                      </a:r>
                      <a:r>
                        <a:rPr kumimoji="0" lang="en-US" altLang="zh-CN" sz="1900" b="1" i="1"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угаах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ёстой</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Хоолны</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үеэр</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1"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дагалдагсдын</a:t>
                      </a:r>
                      <a:r>
                        <a:rPr kumimoji="0" lang="en-US" altLang="zh-CN" sz="1900" b="1" i="1"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1"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хөлийг</a:t>
                      </a:r>
                      <a:r>
                        <a:rPr kumimoji="0" lang="en-US" altLang="zh-CN" sz="1900" b="1" i="1"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угаасан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Иохан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13:2, 4)</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28927">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Яншуйг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давстай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усанд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дүрсэн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гашуун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голд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нь</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мацаах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талх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хуваасан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байдалтай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нь</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харагдахуйц</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хагас</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нь</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болох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афикомэн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Гр</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дараа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нь</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ирэх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нэгэн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алчуурт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ороолттой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харагдахгүй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байна</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Бурханы</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Хүү</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Гурвалын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хоёр</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дахь</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гишүүн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харагдаж</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хугарч</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бие</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нь</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ороогдож</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оршуулагдсан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(МЭ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нэгдүгээр</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зууны</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Еврей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итгэгчид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энэ</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уламжлалыг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нэмсэн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8967">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Дээгүүр</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өнгрөх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түүх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Eг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12:1-13</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уншина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4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асуулт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4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хүү</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10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гамшиг</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Адил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байж</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магад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бичигдээгүй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L="91442" marR="91442"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72058" name="Text Box 596"/>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144</a:t>
            </a:r>
          </a:p>
        </p:txBody>
      </p:sp>
      <p:pic>
        <p:nvPicPr>
          <p:cNvPr id="172059" name="Picture 597" descr="j02874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800" y="0"/>
            <a:ext cx="1879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111" name="Rectangle 79"/>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sp>
        <p:nvSpPr>
          <p:cNvPr id="172034" name="Rectangle 2"/>
          <p:cNvSpPr>
            <a:spLocks noGrp="1" noChangeArrowheads="1"/>
          </p:cNvSpPr>
          <p:nvPr>
            <p:ph type="title"/>
          </p:nvPr>
        </p:nvSpPr>
        <p:spPr>
          <a:xfrm>
            <a:off x="219075" y="-26988"/>
            <a:ext cx="7477125" cy="1143001"/>
          </a:xfrm>
          <a:effectLst>
            <a:outerShdw blurRad="63500" dist="38099" dir="2700000" algn="ctr" rotWithShape="0">
              <a:schemeClr val="bg2">
                <a:alpha val="74998"/>
              </a:schemeClr>
            </a:outerShdw>
          </a:effectLst>
        </p:spPr>
        <p:txBody>
          <a:bodyPr/>
          <a:lstStyle/>
          <a:p>
            <a:pPr eaLnBrk="1" hangingPunct="1">
              <a:defRPr/>
            </a:pPr>
            <a:r>
              <a:rPr lang="en-US" dirty="0" err="1" smtClean="0">
                <a:ea typeface="+mj-ea"/>
                <a:cs typeface="+mj-cs"/>
              </a:rPr>
              <a:t>Баярын</a:t>
            </a:r>
            <a:r>
              <a:rPr lang="en-US" dirty="0" smtClean="0">
                <a:ea typeface="+mj-ea"/>
                <a:cs typeface="+mj-cs"/>
              </a:rPr>
              <a:t> </a:t>
            </a:r>
            <a:r>
              <a:rPr lang="en-US" dirty="0" err="1" smtClean="0">
                <a:ea typeface="+mj-ea"/>
                <a:cs typeface="+mj-cs"/>
              </a:rPr>
              <a:t>дэс</a:t>
            </a:r>
            <a:r>
              <a:rPr lang="en-US" dirty="0" smtClean="0">
                <a:ea typeface="+mj-ea"/>
                <a:cs typeface="+mj-cs"/>
              </a:rPr>
              <a:t> </a:t>
            </a:r>
            <a:r>
              <a:rPr lang="en-US" dirty="0" err="1" smtClean="0">
                <a:ea typeface="+mj-ea"/>
                <a:cs typeface="+mj-cs"/>
              </a:rPr>
              <a:t>дараалал</a:t>
            </a:r>
            <a:endParaRPr lang="en-US" dirty="0">
              <a:ea typeface="+mj-ea"/>
              <a:cs typeface="+mj-cs"/>
            </a:endParaRPr>
          </a:p>
        </p:txBody>
      </p:sp>
      <p:sp>
        <p:nvSpPr>
          <p:cNvPr id="174083" name="Rectangle 4"/>
          <p:cNvSpPr>
            <a:spLocks noChangeArrowheads="1"/>
          </p:cNvSpPr>
          <p:nvPr/>
        </p:nvSpPr>
        <p:spPr bwMode="auto">
          <a:xfrm>
            <a:off x="0" y="7229475"/>
            <a:ext cx="184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zh-CN" sz="1300" b="1">
                <a:latin typeface="Times" charset="0"/>
                <a:ea typeface="宋体" charset="0"/>
                <a:cs typeface="宋体" charset="0"/>
              </a:rPr>
              <a:t/>
            </a:r>
            <a:br>
              <a:rPr lang="en-US" altLang="zh-CN" sz="1300" b="1">
                <a:latin typeface="Times" charset="0"/>
                <a:ea typeface="宋体" charset="0"/>
                <a:cs typeface="宋体" charset="0"/>
              </a:rPr>
            </a:br>
            <a:endParaRPr lang="en-US" altLang="zh-CN">
              <a:latin typeface="Arial" charset="0"/>
              <a:ea typeface="宋体" charset="0"/>
              <a:cs typeface="宋体" charset="0"/>
            </a:endParaRPr>
          </a:p>
        </p:txBody>
      </p:sp>
      <p:sp>
        <p:nvSpPr>
          <p:cNvPr id="174084" name="Rectangle 6"/>
          <p:cNvSpPr>
            <a:spLocks noChangeArrowheads="1"/>
          </p:cNvSpPr>
          <p:nvPr/>
        </p:nvSpPr>
        <p:spPr bwMode="auto">
          <a:xfrm>
            <a:off x="0" y="7229475"/>
            <a:ext cx="184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zh-CN" sz="1300" b="1">
                <a:latin typeface="Times" charset="0"/>
                <a:ea typeface="宋体" charset="0"/>
                <a:cs typeface="宋体" charset="0"/>
              </a:rPr>
              <a:t/>
            </a:r>
            <a:br>
              <a:rPr lang="en-US" altLang="zh-CN" sz="1300" b="1">
                <a:latin typeface="Times" charset="0"/>
                <a:ea typeface="宋体" charset="0"/>
                <a:cs typeface="宋体" charset="0"/>
              </a:rPr>
            </a:br>
            <a:endParaRPr lang="en-US" altLang="zh-CN">
              <a:latin typeface="Arial" charset="0"/>
              <a:ea typeface="宋体" charset="0"/>
              <a:cs typeface="宋体" charset="0"/>
            </a:endParaRPr>
          </a:p>
        </p:txBody>
      </p:sp>
      <p:sp>
        <p:nvSpPr>
          <p:cNvPr id="174085" name="Rectangle 31"/>
          <p:cNvSpPr>
            <a:spLocks noChangeArrowheads="1"/>
          </p:cNvSpPr>
          <p:nvPr/>
        </p:nvSpPr>
        <p:spPr bwMode="auto">
          <a:xfrm>
            <a:off x="0" y="1103313"/>
            <a:ext cx="1841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zh-CN" sz="1200">
                <a:latin typeface="Times" charset="0"/>
                <a:ea typeface="宋体" charset="0"/>
                <a:cs typeface="宋体" charset="0"/>
              </a:rPr>
              <a:t/>
            </a:r>
            <a:br>
              <a:rPr lang="en-US" altLang="zh-CN" sz="1200">
                <a:latin typeface="Times" charset="0"/>
                <a:ea typeface="宋体" charset="0"/>
                <a:cs typeface="宋体" charset="0"/>
              </a:rPr>
            </a:br>
            <a:endParaRPr lang="en-US" altLang="zh-CN" sz="1100">
              <a:ea typeface="宋体" charset="0"/>
              <a:cs typeface="宋体" charset="0"/>
            </a:endParaRPr>
          </a:p>
          <a:p>
            <a:endParaRPr lang="en-US" altLang="zh-CN">
              <a:latin typeface="Arial" charset="0"/>
              <a:ea typeface="宋体" charset="0"/>
              <a:cs typeface="宋体" charset="0"/>
            </a:endParaRPr>
          </a:p>
        </p:txBody>
      </p:sp>
      <p:graphicFrame>
        <p:nvGraphicFramePr>
          <p:cNvPr id="172116" name="Group 84"/>
          <p:cNvGraphicFramePr>
            <a:graphicFrameLocks noGrp="1"/>
          </p:cNvGraphicFramePr>
          <p:nvPr/>
        </p:nvGraphicFramePr>
        <p:xfrm>
          <a:off x="76200" y="908050"/>
          <a:ext cx="7620000" cy="5962650"/>
        </p:xfrm>
        <a:graphic>
          <a:graphicData uri="http://schemas.openxmlformats.org/drawingml/2006/table">
            <a:tbl>
              <a:tblPr/>
              <a:tblGrid>
                <a:gridCol w="3771900"/>
                <a:gridCol w="3848100"/>
              </a:tblGrid>
              <a:tr h="4604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err="1" smtClean="0">
                          <a:ln>
                            <a:noFill/>
                          </a:ln>
                          <a:solidFill>
                            <a:srgbClr val="FFFFFF"/>
                          </a:solidFill>
                          <a:effectLst>
                            <a:outerShdw blurRad="38100" dist="38100" dir="2700000" algn="tl">
                              <a:srgbClr val="000000"/>
                            </a:outerShdw>
                          </a:effectLst>
                          <a:latin typeface="+mn-lt"/>
                          <a:ea typeface="ＭＳ Ｐゴシック" charset="0"/>
                          <a:cs typeface="Times" charset="0"/>
                        </a:rPr>
                        <a:t>Дээгүүр</a:t>
                      </a:r>
                      <a:r>
                        <a:rPr kumimoji="0" lang="en-US" altLang="zh-CN" sz="2100" b="1" i="0" u="none" strike="noStrike" cap="none" normalizeH="0" baseline="0" dirty="0" smtClean="0">
                          <a:ln>
                            <a:noFill/>
                          </a:ln>
                          <a:solidFill>
                            <a:srgbClr val="FFFFFF"/>
                          </a:solidFill>
                          <a:effectLst>
                            <a:outerShdw blurRad="38100" dist="38100" dir="2700000" algn="tl">
                              <a:srgbClr val="000000"/>
                            </a:outerShdw>
                          </a:effectLst>
                          <a:latin typeface="+mn-lt"/>
                          <a:ea typeface="ＭＳ Ｐゴシック" charset="0"/>
                          <a:cs typeface="Times" charset="0"/>
                        </a:rPr>
                        <a:t> </a:t>
                      </a:r>
                      <a:r>
                        <a:rPr kumimoji="0" lang="en-US" altLang="zh-CN" sz="2100" b="1" i="0" u="none" strike="noStrike" kern="1200" cap="none" normalizeH="0" baseline="0" dirty="0" err="1" smtClean="0">
                          <a:ln>
                            <a:noFill/>
                          </a:ln>
                          <a:solidFill>
                            <a:srgbClr val="FFFFFF"/>
                          </a:solidFill>
                          <a:effectLst>
                            <a:outerShdw blurRad="38100" dist="38100" dir="2700000" algn="tl">
                              <a:srgbClr val="000000"/>
                            </a:outerShdw>
                          </a:effectLst>
                          <a:latin typeface="+mn-lt"/>
                          <a:ea typeface="ＭＳ Ｐゴシック" charset="0"/>
                          <a:cs typeface="Times" charset="0"/>
                        </a:rPr>
                        <a:t>өнгөрөхүй</a:t>
                      </a:r>
                      <a:endParaRPr kumimoji="0" lang="en-US" altLang="zh-CN" sz="2100" b="1" i="0" u="none" strike="noStrike" kern="1200" cap="none" normalizeH="0" baseline="0" dirty="0">
                        <a:ln>
                          <a:noFill/>
                        </a:ln>
                        <a:solidFill>
                          <a:srgbClr val="FFFFFF"/>
                        </a:solidFill>
                        <a:effectLst>
                          <a:outerShdw blurRad="38100" dist="38100" dir="2700000" algn="tl">
                            <a:srgbClr val="000000"/>
                          </a:outerShdw>
                        </a:effectLst>
                        <a:latin typeface="+mn-lt"/>
                        <a:ea typeface="ＭＳ Ｐゴシック" charset="0"/>
                        <a:cs typeface="Times"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x-none" altLang="zh-CN" sz="2100" b="1" i="0" u="none" strike="noStrike" kern="1200" cap="none" normalizeH="0" baseline="0" dirty="0" smtClean="0">
                          <a:ln>
                            <a:noFill/>
                          </a:ln>
                          <a:solidFill>
                            <a:srgbClr val="FFFFFF"/>
                          </a:solidFill>
                          <a:effectLst>
                            <a:outerShdw blurRad="38100" dist="38100" dir="2700000" algn="tl">
                              <a:srgbClr val="000000"/>
                            </a:outerShdw>
                          </a:effectLst>
                          <a:latin typeface="+mn-lt"/>
                          <a:ea typeface="ＭＳ Ｐゴシック" charset="0"/>
                          <a:cs typeface="Times" charset="0"/>
                        </a:rPr>
                        <a:t>Эзэний зоог</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mn-lt"/>
                        <a:ea typeface="宋体" charset="0"/>
                        <a:cs typeface="宋体"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990706">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2 </a:t>
                      </a:r>
                      <a:r>
                        <a:rPr kumimoji="0" lang="en-US" altLang="zh-CN" sz="1900" b="1" i="0" u="sng" strike="noStrike" cap="none" normalizeH="0" baseline="0" dirty="0" err="1"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дахь</a:t>
                      </a:r>
                      <a:r>
                        <a:rPr kumimoji="0" lang="en-US" altLang="zh-CN" sz="1900" b="1" i="0" u="sng" strike="noStrike" cap="none" normalizeH="0" baseline="0" dirty="0"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 </a:t>
                      </a:r>
                      <a:r>
                        <a:rPr kumimoji="0" lang="en-US" altLang="zh-CN" sz="1900" b="1" i="0" u="sng" strike="noStrike" cap="none" normalizeH="0" baseline="0" dirty="0" err="1"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аяга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Гамшиг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Шийтгэл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lang="ru-RU" sz="2000" kern="1200" dirty="0" err="1" smtClean="0">
                          <a:solidFill>
                            <a:srgbClr val="FFFFFF"/>
                          </a:solidFill>
                          <a:latin typeface="Times New Roman"/>
                          <a:ea typeface="+mn-ea"/>
                          <a:cs typeface="Times New Roman"/>
                        </a:rPr>
                        <a:t>тэдний</a:t>
                      </a:r>
                      <a:r>
                        <a:rPr lang="ru-RU" sz="2000" kern="1200" dirty="0" smtClean="0">
                          <a:solidFill>
                            <a:srgbClr val="FFFFFF"/>
                          </a:solidFill>
                          <a:latin typeface="Times New Roman"/>
                          <a:ea typeface="+mn-ea"/>
                          <a:cs typeface="Times New Roman"/>
                        </a:rPr>
                        <a:t> </a:t>
                      </a:r>
                      <a:r>
                        <a:rPr lang="ru-RU" sz="2000" kern="1200" dirty="0" err="1" smtClean="0">
                          <a:solidFill>
                            <a:srgbClr val="FFFFFF"/>
                          </a:solidFill>
                          <a:latin typeface="Times New Roman"/>
                          <a:ea typeface="+mn-ea"/>
                          <a:cs typeface="Times New Roman"/>
                        </a:rPr>
                        <a:t>боолчлолоос</a:t>
                      </a:r>
                      <a:r>
                        <a:rPr lang="ru-RU" sz="2000" kern="1200" dirty="0" smtClean="0">
                          <a:solidFill>
                            <a:srgbClr val="FFFFFF"/>
                          </a:solidFill>
                          <a:latin typeface="Times New Roman"/>
                          <a:ea typeface="+mn-ea"/>
                          <a:cs typeface="Times New Roman"/>
                        </a:rPr>
                        <a:t> та </a:t>
                      </a:r>
                      <a:r>
                        <a:rPr lang="ru-RU" sz="2000" kern="1200" dirty="0" err="1" smtClean="0">
                          <a:solidFill>
                            <a:srgbClr val="FFFFFF"/>
                          </a:solidFill>
                          <a:latin typeface="Times New Roman"/>
                          <a:ea typeface="+mn-ea"/>
                          <a:cs typeface="Times New Roman"/>
                        </a:rPr>
                        <a:t>нарыг</a:t>
                      </a:r>
                      <a:r>
                        <a:rPr lang="ru-RU" sz="2000" kern="1200" dirty="0" smtClean="0">
                          <a:solidFill>
                            <a:srgbClr val="FFFFFF"/>
                          </a:solidFill>
                          <a:latin typeface="Times New Roman"/>
                          <a:ea typeface="+mn-ea"/>
                          <a:cs typeface="Times New Roman"/>
                        </a:rPr>
                        <a:t> </a:t>
                      </a:r>
                      <a:r>
                        <a:rPr lang="ru-RU" sz="2000" kern="1200" dirty="0" err="1" smtClean="0">
                          <a:solidFill>
                            <a:srgbClr val="FFFFFF"/>
                          </a:solidFill>
                          <a:latin typeface="Times New Roman"/>
                          <a:ea typeface="+mn-ea"/>
                          <a:cs typeface="Times New Roman"/>
                        </a:rPr>
                        <a:t>чөлөөлөх</a:t>
                      </a:r>
                      <a:r>
                        <a:rPr lang="ru-RU" sz="2000" kern="1200" dirty="0" smtClean="0">
                          <a:solidFill>
                            <a:srgbClr val="FFFFFF"/>
                          </a:solidFill>
                          <a:latin typeface="Times New Roman"/>
                          <a:ea typeface="+mn-ea"/>
                          <a:cs typeface="Times New Roman"/>
                        </a:rPr>
                        <a:t> </a:t>
                      </a:r>
                      <a:r>
                        <a:rPr lang="ru-RU" sz="2000" kern="1200" dirty="0" err="1" smtClean="0">
                          <a:solidFill>
                            <a:srgbClr val="FFFFFF"/>
                          </a:solidFill>
                          <a:latin typeface="Times New Roman"/>
                          <a:ea typeface="+mn-ea"/>
                          <a:cs typeface="Times New Roman"/>
                        </a:rPr>
                        <a:t>болно</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гэнэ</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4981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Гараа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угаацгааж</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хагас</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мацаахын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дээд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хэсгийг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нь</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эхлээд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дараа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нь</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доод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ороолтот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хэсгийг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гашуун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ногоотой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иднэ</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208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Дээгүүр</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өнгөрөх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зоог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эхэлнэ</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2899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Хасореттай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хамт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гашуун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ногоог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зөгий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бүйлс</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Бурханы</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золилт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бүхий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амьдралын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амт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шарсан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өндөг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сүмийн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өргөл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&amp;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сүйрэл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харуусал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шинэ</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амьдрал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дунд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чөмөг</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Есүс</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Иудастай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хамт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нэг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аяганд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гараа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дүрэх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Иудас</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орхин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явдаг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063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Афикомэн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идэх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Энэ</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бол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гаслангийн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талх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Энэ</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бол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миний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бие</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Лук</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22:19)</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74109" name="Rectangle 55"/>
          <p:cNvSpPr>
            <a:spLocks noChangeArrowheads="1"/>
          </p:cNvSpPr>
          <p:nvPr/>
        </p:nvSpPr>
        <p:spPr bwMode="auto">
          <a:xfrm>
            <a:off x="0" y="4962525"/>
            <a:ext cx="1841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zh-CN" sz="1200">
                <a:latin typeface="Times" charset="0"/>
                <a:ea typeface="宋体" charset="0"/>
                <a:cs typeface="宋体" charset="0"/>
              </a:rPr>
              <a:t/>
            </a:r>
            <a:br>
              <a:rPr lang="en-US" altLang="zh-CN" sz="1200">
                <a:latin typeface="Times" charset="0"/>
                <a:ea typeface="宋体" charset="0"/>
                <a:cs typeface="宋体" charset="0"/>
              </a:rPr>
            </a:br>
            <a:endParaRPr lang="en-US" altLang="zh-CN" sz="1100">
              <a:ea typeface="宋体" charset="0"/>
              <a:cs typeface="宋体" charset="0"/>
            </a:endParaRPr>
          </a:p>
          <a:p>
            <a:endParaRPr lang="en-US" altLang="zh-CN">
              <a:latin typeface="Arial" charset="0"/>
              <a:ea typeface="宋体" charset="0"/>
              <a:cs typeface="宋体" charset="0"/>
            </a:endParaRPr>
          </a:p>
        </p:txBody>
      </p:sp>
      <p:sp>
        <p:nvSpPr>
          <p:cNvPr id="174110" name="Rectangle 76"/>
          <p:cNvSpPr>
            <a:spLocks noChangeArrowheads="1"/>
          </p:cNvSpPr>
          <p:nvPr/>
        </p:nvSpPr>
        <p:spPr bwMode="auto">
          <a:xfrm>
            <a:off x="0" y="8367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latin typeface="Arial" charset="0"/>
            </a:endParaRPr>
          </a:p>
        </p:txBody>
      </p:sp>
      <p:sp>
        <p:nvSpPr>
          <p:cNvPr id="174111" name="Text Box 77"/>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144</a:t>
            </a:r>
          </a:p>
        </p:txBody>
      </p:sp>
      <p:pic>
        <p:nvPicPr>
          <p:cNvPr id="174112" name="Picture 78" descr="j02874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800" y="0"/>
            <a:ext cx="1879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136" name="Rectangle 8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sp>
        <p:nvSpPr>
          <p:cNvPr id="173058" name="Rectangle 2"/>
          <p:cNvSpPr>
            <a:spLocks noGrp="1" noChangeArrowheads="1"/>
          </p:cNvSpPr>
          <p:nvPr>
            <p:ph type="title"/>
          </p:nvPr>
        </p:nvSpPr>
        <p:spPr>
          <a:xfrm>
            <a:off x="219075" y="-26988"/>
            <a:ext cx="7477125" cy="1143001"/>
          </a:xfrm>
          <a:effectLst>
            <a:outerShdw blurRad="63500" dist="38099" dir="2700000" algn="ctr" rotWithShape="0">
              <a:schemeClr val="bg2">
                <a:alpha val="74998"/>
              </a:schemeClr>
            </a:outerShdw>
          </a:effectLst>
        </p:spPr>
        <p:txBody>
          <a:bodyPr/>
          <a:lstStyle/>
          <a:p>
            <a:pPr eaLnBrk="1" hangingPunct="1">
              <a:defRPr/>
            </a:pPr>
            <a:r>
              <a:rPr lang="en-US" dirty="0" err="1" smtClean="0">
                <a:ea typeface="+mj-ea"/>
                <a:cs typeface="+mj-cs"/>
              </a:rPr>
              <a:t>Баярын</a:t>
            </a:r>
            <a:r>
              <a:rPr lang="en-US" dirty="0" smtClean="0">
                <a:ea typeface="+mj-ea"/>
                <a:cs typeface="+mj-cs"/>
              </a:rPr>
              <a:t> </a:t>
            </a:r>
            <a:r>
              <a:rPr lang="en-US" dirty="0" err="1" smtClean="0">
                <a:ea typeface="+mj-ea"/>
                <a:cs typeface="+mj-cs"/>
              </a:rPr>
              <a:t>дэс</a:t>
            </a:r>
            <a:r>
              <a:rPr lang="en-US" dirty="0" smtClean="0">
                <a:ea typeface="+mj-ea"/>
                <a:cs typeface="+mj-cs"/>
              </a:rPr>
              <a:t> </a:t>
            </a:r>
            <a:r>
              <a:rPr lang="en-US" dirty="0" err="1" smtClean="0">
                <a:ea typeface="+mj-ea"/>
                <a:cs typeface="+mj-cs"/>
              </a:rPr>
              <a:t>дараалал</a:t>
            </a:r>
            <a:endParaRPr lang="en-US" dirty="0">
              <a:ea typeface="+mj-ea"/>
              <a:cs typeface="+mj-cs"/>
            </a:endParaRPr>
          </a:p>
        </p:txBody>
      </p:sp>
      <p:graphicFrame>
        <p:nvGraphicFramePr>
          <p:cNvPr id="173139" name="Group 83"/>
          <p:cNvGraphicFramePr>
            <a:graphicFrameLocks noGrp="1"/>
          </p:cNvGraphicFramePr>
          <p:nvPr/>
        </p:nvGraphicFramePr>
        <p:xfrm>
          <a:off x="0" y="836613"/>
          <a:ext cx="7620000" cy="6037262"/>
        </p:xfrm>
        <a:graphic>
          <a:graphicData uri="http://schemas.openxmlformats.org/drawingml/2006/table">
            <a:tbl>
              <a:tblPr/>
              <a:tblGrid>
                <a:gridCol w="3771900"/>
                <a:gridCol w="3848100"/>
              </a:tblGrid>
              <a:tr h="45996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100" b="1" i="0" u="none" strike="noStrike" cap="none" normalizeH="0" baseline="0" dirty="0" err="1" smtClean="0">
                          <a:ln>
                            <a:noFill/>
                          </a:ln>
                          <a:solidFill>
                            <a:srgbClr val="FFFFFF"/>
                          </a:solidFill>
                          <a:effectLst>
                            <a:outerShdw blurRad="38100" dist="38100" dir="2700000" algn="tl">
                              <a:srgbClr val="000000"/>
                            </a:outerShdw>
                          </a:effectLst>
                          <a:latin typeface="+mn-lt"/>
                          <a:ea typeface="ＭＳ Ｐゴシック" charset="0"/>
                          <a:cs typeface="Times" charset="0"/>
                        </a:rPr>
                        <a:t>Дээгүүр</a:t>
                      </a:r>
                      <a:r>
                        <a:rPr kumimoji="0" lang="en-US" altLang="zh-CN" sz="2100" b="1" i="0" u="none" strike="noStrike" cap="none" normalizeH="0" baseline="0" dirty="0" smtClean="0">
                          <a:ln>
                            <a:noFill/>
                          </a:ln>
                          <a:solidFill>
                            <a:srgbClr val="FFFFFF"/>
                          </a:solidFill>
                          <a:effectLst>
                            <a:outerShdw blurRad="38100" dist="38100" dir="2700000" algn="tl">
                              <a:srgbClr val="000000"/>
                            </a:outerShdw>
                          </a:effectLst>
                          <a:latin typeface="+mn-lt"/>
                          <a:ea typeface="ＭＳ Ｐゴシック" charset="0"/>
                          <a:cs typeface="Times" charset="0"/>
                        </a:rPr>
                        <a:t> </a:t>
                      </a:r>
                      <a:r>
                        <a:rPr kumimoji="0" lang="en-US" altLang="zh-CN" sz="2100" b="1" i="0" u="none" strike="noStrike" kern="1200" cap="none" normalizeH="0" baseline="0" dirty="0" err="1" smtClean="0">
                          <a:ln>
                            <a:noFill/>
                          </a:ln>
                          <a:solidFill>
                            <a:srgbClr val="FFFFFF"/>
                          </a:solidFill>
                          <a:effectLst>
                            <a:outerShdw blurRad="38100" dist="38100" dir="2700000" algn="tl">
                              <a:srgbClr val="000000"/>
                            </a:outerShdw>
                          </a:effectLst>
                          <a:latin typeface="+mn-lt"/>
                          <a:ea typeface="ＭＳ Ｐゴシック" charset="0"/>
                          <a:cs typeface="Times" charset="0"/>
                        </a:rPr>
                        <a:t>өнгөрөхүй</a:t>
                      </a:r>
                      <a:endParaRPr kumimoji="0" lang="en-US" altLang="zh-CN" sz="2100" b="1" i="0" u="none" strike="noStrike" kern="1200" cap="none" normalizeH="0" baseline="0" dirty="0">
                        <a:ln>
                          <a:noFill/>
                        </a:ln>
                        <a:solidFill>
                          <a:srgbClr val="FFFFFF"/>
                        </a:solidFill>
                        <a:effectLst>
                          <a:outerShdw blurRad="38100" dist="38100" dir="2700000" algn="tl">
                            <a:srgbClr val="000000"/>
                          </a:outerShdw>
                        </a:effectLst>
                        <a:latin typeface="+mn-lt"/>
                        <a:ea typeface="ＭＳ Ｐゴシック" charset="0"/>
                        <a:cs typeface="Times" charset="0"/>
                      </a:endParaRPr>
                    </a:p>
                  </a:txBody>
                  <a:tcPr marT="45679" marB="456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x-none" altLang="zh-CN" sz="2100" b="1" i="0" u="none" strike="noStrike" kern="1200" cap="none" normalizeH="0" baseline="0" dirty="0" smtClean="0">
                          <a:ln>
                            <a:noFill/>
                          </a:ln>
                          <a:solidFill>
                            <a:srgbClr val="FFFFFF"/>
                          </a:solidFill>
                          <a:effectLst>
                            <a:outerShdw blurRad="38100" dist="38100" dir="2700000" algn="tl">
                              <a:srgbClr val="000000"/>
                            </a:outerShdw>
                          </a:effectLst>
                          <a:latin typeface="+mn-lt"/>
                          <a:ea typeface="ＭＳ Ｐゴシック" charset="0"/>
                          <a:cs typeface="Times" charset="0"/>
                        </a:rPr>
                        <a:t>Эзэний зоог</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mn-lt"/>
                        <a:ea typeface="宋体" charset="0"/>
                        <a:cs typeface="宋体" charset="0"/>
                      </a:endParaRPr>
                    </a:p>
                  </a:txBody>
                  <a:tcPr marT="45679" marB="456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12495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3 </a:t>
                      </a:r>
                      <a:r>
                        <a:rPr kumimoji="0" lang="en-US" altLang="zh-CN" sz="1900" b="1" i="0" u="sng" strike="noStrike" cap="none" normalizeH="0" baseline="0" dirty="0" err="1"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дахь</a:t>
                      </a:r>
                      <a:r>
                        <a:rPr kumimoji="0" lang="en-US" altLang="zh-CN" sz="1900" b="1" i="0" u="sng" strike="noStrike" cap="none" normalizeH="0" baseline="0" dirty="0"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 </a:t>
                      </a:r>
                      <a:r>
                        <a:rPr kumimoji="0" lang="en-US" altLang="zh-CN" sz="1900" b="1" i="0" u="sng" strike="noStrike" cap="none" normalizeH="0" baseline="0" dirty="0" err="1"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аяга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Авралт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Сунгасан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мутар</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болон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агуу</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шийтгэлүүдээр</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би</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та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нарыг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аварна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гэж</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хэлнэ</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79" marB="456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Энэ</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бол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миний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цу</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Лук</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22:20) </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Есүс</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Иудастай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хамт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гараа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дүрэх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Иудас</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орхин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явдаг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79" marB="456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495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4 </a:t>
                      </a:r>
                      <a:r>
                        <a:rPr kumimoji="0" lang="en-US" altLang="zh-CN" sz="1900" b="1" i="0" u="sng" strike="noStrike" cap="none" normalizeH="0" baseline="0" dirty="0" err="1"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дэх</a:t>
                      </a:r>
                      <a:r>
                        <a:rPr kumimoji="0" lang="en-US" altLang="zh-CN" sz="1900" b="1" i="0" u="sng" strike="noStrike" cap="none" normalizeH="0" baseline="0" dirty="0"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 </a:t>
                      </a:r>
                      <a:r>
                        <a:rPr kumimoji="0" lang="en-US" altLang="zh-CN" sz="1900" b="1" i="0" u="sng" strike="noStrike" cap="none" normalizeH="0" baseline="0" dirty="0" err="1"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аяга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Магтаал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Дахин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цугларалт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Би</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та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нарыг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өөрийн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ард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түмэн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болгож</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бас</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Дуу</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113–</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118-г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уншина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79" marB="456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a:ea typeface="宋体" charset="0"/>
                          <a:cs typeface="Times"/>
                        </a:rPr>
                        <a:t>"</a:t>
                      </a:r>
                      <a:r>
                        <a:rPr lang="ru-RU" sz="1800" b="1" kern="1200" dirty="0" err="1" smtClean="0">
                          <a:solidFill>
                            <a:srgbClr val="FFFFFF"/>
                          </a:solidFill>
                          <a:latin typeface="Times"/>
                          <a:ea typeface="+mn-ea"/>
                          <a:cs typeface="Times"/>
                        </a:rPr>
                        <a:t>Учир</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нь</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энэ</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талхыг</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идэж</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энэ</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аяганаас</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уух</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бүрдээ</a:t>
                      </a:r>
                      <a:r>
                        <a:rPr lang="ru-RU" sz="1800" b="1" kern="1200" dirty="0" smtClean="0">
                          <a:solidFill>
                            <a:srgbClr val="FFFFFF"/>
                          </a:solidFill>
                          <a:latin typeface="Times"/>
                          <a:ea typeface="+mn-ea"/>
                          <a:cs typeface="Times"/>
                        </a:rPr>
                        <a:t> та нар </a:t>
                      </a:r>
                      <a:r>
                        <a:rPr lang="ru-RU" sz="1800" b="1" kern="1200" dirty="0" err="1" smtClean="0">
                          <a:solidFill>
                            <a:srgbClr val="FFFFFF"/>
                          </a:solidFill>
                          <a:latin typeface="Times"/>
                          <a:ea typeface="+mn-ea"/>
                          <a:cs typeface="Times"/>
                        </a:rPr>
                        <a:t>Түүнийг</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ирэх</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хүртэл</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Эзэний</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үхлийг</a:t>
                      </a:r>
                      <a:r>
                        <a:rPr lang="ru-RU" sz="1800" b="1" kern="1200" dirty="0" smtClean="0">
                          <a:solidFill>
                            <a:srgbClr val="FFFFFF"/>
                          </a:solidFill>
                          <a:latin typeface="Times"/>
                          <a:ea typeface="+mn-ea"/>
                          <a:cs typeface="Times"/>
                        </a:rPr>
                        <a:t> </a:t>
                      </a:r>
                      <a:r>
                        <a:rPr lang="ru-RU" sz="1800" b="1" kern="1200" dirty="0" err="1" smtClean="0">
                          <a:solidFill>
                            <a:srgbClr val="FFFFFF"/>
                          </a:solidFill>
                          <a:latin typeface="Times"/>
                          <a:ea typeface="+mn-ea"/>
                          <a:cs typeface="Times"/>
                        </a:rPr>
                        <a:t>тунхагладаг</a:t>
                      </a:r>
                      <a:r>
                        <a:rPr lang="ru-RU" sz="1800" b="1" kern="1200" dirty="0" smtClean="0">
                          <a:solidFill>
                            <a:srgbClr val="FFFFFF"/>
                          </a:solidFill>
                          <a:latin typeface="Times"/>
                          <a:ea typeface="+mn-ea"/>
                          <a:cs typeface="Times"/>
                        </a:rPr>
                        <a:t>.</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a:ea typeface="宋体" charset="0"/>
                          <a:cs typeface="Times"/>
                        </a:rPr>
                        <a:t> </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79" marB="456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6000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Тунхаглал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Дараагийн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жил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Иерусалимд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магтуу</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Дуу</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118),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шүлэг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эсвэл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төрийн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дуулал</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79" marB="456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Магтуу</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дуулж</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&amp;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Чидун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уул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руу</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өгссөн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Mт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26:30)</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79" marB="456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1819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sng" strike="noStrike" cap="none" normalizeH="0" baseline="0" dirty="0" err="1"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Элигийн</a:t>
                      </a:r>
                      <a:r>
                        <a:rPr kumimoji="0" lang="en-US" altLang="zh-CN" sz="1900" b="1" i="0" u="sng" strike="noStrike" cap="none" normalizeH="0" baseline="0" dirty="0"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 </a:t>
                      </a:r>
                      <a:r>
                        <a:rPr kumimoji="0" lang="en-US" altLang="zh-CN" sz="1900" b="1" i="0" u="sng" strike="noStrike" cap="none" normalizeH="0" baseline="0" dirty="0" err="1"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аяга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Дүүргэсэн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боловч</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хүрэхгүй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Мессиагийн</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өмнөх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түүний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ирэлтийг</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бэлэгдэнэ</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Мал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4:5-6;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Мт</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11:13-14; 17:11-12;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Илч</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11:3-12; 19:11-21),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бага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хүүхэд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нь</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өмнөх</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хаалгаа</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Элиад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нээнэ</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79" marB="456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Адил</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байж</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магад</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900" b="1" i="0" u="none" strike="noStrike" cap="none" normalizeH="0" baseline="0" dirty="0" err="1" smtClean="0">
                          <a:ln>
                            <a:noFill/>
                          </a:ln>
                          <a:solidFill>
                            <a:srgbClr val="FFFFFF"/>
                          </a:solidFill>
                          <a:effectLst>
                            <a:outerShdw blurRad="38100" dist="38100" dir="2700000" algn="tl">
                              <a:srgbClr val="000000"/>
                            </a:outerShdw>
                          </a:effectLst>
                          <a:latin typeface="Times" charset="0"/>
                          <a:ea typeface="宋体" charset="0"/>
                          <a:cs typeface="宋体" charset="0"/>
                        </a:rPr>
                        <a:t>тэмдэглэгдээгүй</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79" marB="456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76151" name="Text Box 77"/>
          <p:cNvSpPr txBox="1">
            <a:spLocks noChangeArrowheads="1"/>
          </p:cNvSpPr>
          <p:nvPr/>
        </p:nvSpPr>
        <p:spPr bwMode="auto">
          <a:xfrm>
            <a:off x="8397875" y="82550"/>
            <a:ext cx="669925" cy="3984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144</a:t>
            </a:r>
          </a:p>
        </p:txBody>
      </p:sp>
      <p:pic>
        <p:nvPicPr>
          <p:cNvPr id="176152" name="Picture 79" descr="j02874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800" y="0"/>
            <a:ext cx="1879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8178" name="Title 1"/>
          <p:cNvSpPr>
            <a:spLocks noGrp="1"/>
          </p:cNvSpPr>
          <p:nvPr>
            <p:ph type="ctrTitle"/>
          </p:nvPr>
        </p:nvSpPr>
        <p:spPr>
          <a:xfrm>
            <a:off x="685800" y="-685800"/>
            <a:ext cx="7772400" cy="688975"/>
          </a:xfrm>
        </p:spPr>
        <p:txBody>
          <a:bodyPr/>
          <a:lstStyle/>
          <a:p>
            <a:r>
              <a:rPr lang="en-US" sz="3600">
                <a:latin typeface="Arial" charset="0"/>
                <a:ea typeface="ヒラギノ角ゴ Pro W3" charset="0"/>
                <a:cs typeface="ヒラギノ角ゴ Pro W3" charset="0"/>
              </a:rPr>
              <a:t>Дээгүүр Өнгөрөхүй (Бичээсгүй)</a:t>
            </a:r>
            <a:endParaRPr lang="en-US">
              <a:latin typeface="Arial" charset="0"/>
              <a:ea typeface="ヒラギノ角ゴ Pro W3" charset="0"/>
              <a:cs typeface="ヒラギノ角ゴ Pro W3"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1143001"/>
          </a:xfrm>
        </p:spPr>
        <p:txBody>
          <a:bodyPr/>
          <a:lstStyle/>
          <a:p>
            <a:pPr>
              <a:defRPr/>
            </a:pPr>
            <a:r>
              <a:rPr lang="en-US" altLang="ja-JP" dirty="0" smtClean="0">
                <a:latin typeface="Tahoma" charset="0"/>
                <a:ea typeface="ＭＳ Ｐゴシック" charset="0"/>
                <a:cs typeface="ＭＳ Ｐゴシック" charset="0"/>
              </a:rPr>
              <a:t>"</a:t>
            </a:r>
            <a:r>
              <a:rPr lang="en-US" dirty="0" smtClean="0">
                <a:latin typeface="Tahoma" charset="0"/>
                <a:ea typeface="ＭＳ Ｐゴシック" charset="0"/>
                <a:cs typeface="ＭＳ Ｐゴシック" charset="0"/>
              </a:rPr>
              <a:t>U</a:t>
            </a:r>
            <a:r>
              <a:rPr lang="en-US" altLang="ja-JP" dirty="0" smtClean="0">
                <a:latin typeface="Tahoma" charset="0"/>
                <a:ea typeface="ＭＳ Ｐゴシック" charset="0"/>
                <a:cs typeface="ＭＳ Ｐゴシック" charset="0"/>
              </a:rPr>
              <a:t>”</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хэлбэр</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бүхий</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ширээ</a:t>
            </a:r>
            <a:endParaRPr lang="en-US" dirty="0">
              <a:latin typeface="Tahoma" charset="0"/>
              <a:ea typeface="ＭＳ Ｐゴシック" charset="0"/>
              <a:cs typeface="ＭＳ Ｐゴシック" charset="0"/>
            </a:endParaRPr>
          </a:p>
        </p:txBody>
      </p:sp>
      <p:pic>
        <p:nvPicPr>
          <p:cNvPr id="109570" name="Picture 2" descr="Table Seat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182688"/>
            <a:ext cx="9269413"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917575"/>
          </a:xfrm>
          <a:extLst/>
        </p:spPr>
        <p:txBody>
          <a:bodyPr/>
          <a:lstStyle/>
          <a:p>
            <a:pPr>
              <a:defRPr/>
            </a:pPr>
            <a:r>
              <a:rPr lang="en-US" sz="6000" b="1" dirty="0" err="1">
                <a:solidFill>
                  <a:schemeClr val="bg1"/>
                </a:solidFill>
                <a:effectLst>
                  <a:glow rad="127000">
                    <a:schemeClr val="tx1">
                      <a:alpha val="98000"/>
                    </a:schemeClr>
                  </a:glow>
                </a:effectLst>
                <a:latin typeface="Arial" charset="0"/>
                <a:ea typeface="ヒラギノ角ゴ Pro W3" charset="0"/>
                <a:cs typeface="ヒラギノ角ゴ Pro W3" charset="0"/>
              </a:rPr>
              <a:t>Лааг</a:t>
            </a:r>
            <a:r>
              <a:rPr lang="en-US" sz="6000" b="1" dirty="0">
                <a:solidFill>
                  <a:schemeClr val="bg1"/>
                </a:solidFill>
                <a:effectLst>
                  <a:glow rad="127000">
                    <a:schemeClr val="tx1">
                      <a:alpha val="98000"/>
                    </a:schemeClr>
                  </a:glow>
                </a:effectLst>
                <a:latin typeface="Arial" charset="0"/>
                <a:ea typeface="ヒラギノ角ゴ Pro W3" charset="0"/>
                <a:cs typeface="ヒラギノ角ゴ Pro W3" charset="0"/>
              </a:rPr>
              <a:t> </a:t>
            </a:r>
            <a:r>
              <a:rPr lang="en-US" sz="6000" b="1" dirty="0" err="1">
                <a:solidFill>
                  <a:schemeClr val="bg1"/>
                </a:solidFill>
                <a:effectLst>
                  <a:glow rad="127000">
                    <a:schemeClr val="tx1">
                      <a:alpha val="98000"/>
                    </a:schemeClr>
                  </a:glow>
                </a:effectLst>
                <a:latin typeface="Arial" charset="0"/>
                <a:ea typeface="ヒラギノ角ゴ Pro W3" charset="0"/>
                <a:cs typeface="ヒラギノ角ゴ Pro W3" charset="0"/>
              </a:rPr>
              <a:t>Асаахуй</a:t>
            </a:r>
            <a:endParaRPr lang="en-US" sz="6000" b="1" dirty="0">
              <a:solidFill>
                <a:schemeClr val="bg1"/>
              </a:solidFill>
              <a:effectLst>
                <a:glow rad="127000">
                  <a:schemeClr val="tx1">
                    <a:alpha val="98000"/>
                  </a:schemeClr>
                </a:glow>
              </a:effectLst>
              <a:latin typeface="Arial" charset="0"/>
              <a:ea typeface="ヒラギノ角ゴ Pro W3" charset="0"/>
              <a:cs typeface="ヒラギノ角ゴ Pro W3" charset="0"/>
            </a:endParaRPr>
          </a:p>
        </p:txBody>
      </p:sp>
      <p:sp>
        <p:nvSpPr>
          <p:cNvPr id="3" name="Title 1"/>
          <p:cNvSpPr txBox="1">
            <a:spLocks/>
          </p:cNvSpPr>
          <p:nvPr/>
        </p:nvSpPr>
        <p:spPr bwMode="auto">
          <a:xfrm>
            <a:off x="685800" y="1371600"/>
            <a:ext cx="7772400" cy="917575"/>
          </a:xfrm>
          <a:prstGeom prst="rect">
            <a:avLst/>
          </a:prstGeom>
          <a:noFill/>
          <a:ln>
            <a:noFill/>
          </a:ln>
        </p:spPr>
        <p:txBody>
          <a:bodyPr anchor="ctr"/>
          <a:lstStyle>
            <a:lvl1pPr algn="ctr">
              <a:defRPr sz="4800" b="1">
                <a:solidFill>
                  <a:schemeClr val="bg1"/>
                </a:solidFill>
                <a:effectLst>
                  <a:glow rad="127000">
                    <a:schemeClr val="tx1">
                      <a:alpha val="98000"/>
                    </a:schemeClr>
                  </a:glow>
                </a:effectLst>
                <a:latin typeface="Arial" charset="0"/>
                <a:ea typeface="ヒラギノ角ゴ Pro W3" charset="0"/>
                <a:cs typeface="ヒラギノ角ゴ Pro W3" charset="0"/>
              </a:defRPr>
            </a:lvl1pPr>
            <a:lvl2pPr algn="ctr">
              <a:defRPr sz="4400">
                <a:solidFill>
                  <a:schemeClr val="tx2"/>
                </a:solidFill>
                <a:latin typeface="Arial" charset="0"/>
                <a:ea typeface="ヒラギノ角ゴ Pro W3" pitchFamily="80" charset="-128"/>
                <a:cs typeface="ヒラギノ角ゴ Pro W3" charset="-128"/>
              </a:defRPr>
            </a:lvl2pPr>
            <a:lvl3pPr algn="ctr">
              <a:defRPr sz="4400">
                <a:solidFill>
                  <a:schemeClr val="tx2"/>
                </a:solidFill>
                <a:latin typeface="Arial" charset="0"/>
                <a:ea typeface="ヒラギノ角ゴ Pro W3" pitchFamily="80" charset="-128"/>
                <a:cs typeface="ヒラギノ角ゴ Pro W3" charset="-128"/>
              </a:defRPr>
            </a:lvl3pPr>
            <a:lvl4pPr algn="ctr">
              <a:defRPr sz="4400">
                <a:solidFill>
                  <a:schemeClr val="tx2"/>
                </a:solidFill>
                <a:latin typeface="Arial" charset="0"/>
                <a:ea typeface="ヒラギノ角ゴ Pro W3" pitchFamily="80" charset="-128"/>
                <a:cs typeface="ヒラギノ角ゴ Pro W3" charset="-128"/>
              </a:defRPr>
            </a:lvl4pPr>
            <a:lvl5pPr algn="ctr">
              <a:defRPr sz="4400">
                <a:solidFill>
                  <a:schemeClr val="tx2"/>
                </a:solidFill>
                <a:latin typeface="Arial" charset="0"/>
                <a:ea typeface="ヒラギノ角ゴ Pro W3" pitchFamily="80" charset="-128"/>
                <a:cs typeface="ヒラギノ角ゴ Pro W3" charset="-128"/>
              </a:defRPr>
            </a:lvl5pPr>
            <a:lvl6pPr marL="457200" algn="ctr" fontAlgn="base">
              <a:spcBef>
                <a:spcPct val="0"/>
              </a:spcBef>
              <a:spcAft>
                <a:spcPct val="0"/>
              </a:spcAft>
              <a:defRPr sz="4400">
                <a:solidFill>
                  <a:schemeClr val="tx2"/>
                </a:solidFill>
                <a:latin typeface="Arial" charset="0"/>
                <a:ea typeface="ヒラギノ角ゴ Pro W3" pitchFamily="80" charset="-128"/>
              </a:defRPr>
            </a:lvl6pPr>
            <a:lvl7pPr marL="914400" algn="ctr" fontAlgn="base">
              <a:spcBef>
                <a:spcPct val="0"/>
              </a:spcBef>
              <a:spcAft>
                <a:spcPct val="0"/>
              </a:spcAft>
              <a:defRPr sz="4400">
                <a:solidFill>
                  <a:schemeClr val="tx2"/>
                </a:solidFill>
                <a:latin typeface="Arial" charset="0"/>
                <a:ea typeface="ヒラギノ角ゴ Pro W3" pitchFamily="80" charset="-128"/>
              </a:defRPr>
            </a:lvl7pPr>
            <a:lvl8pPr marL="1371600" algn="ctr" fontAlgn="base">
              <a:spcBef>
                <a:spcPct val="0"/>
              </a:spcBef>
              <a:spcAft>
                <a:spcPct val="0"/>
              </a:spcAft>
              <a:defRPr sz="4400">
                <a:solidFill>
                  <a:schemeClr val="tx2"/>
                </a:solidFill>
                <a:latin typeface="Arial" charset="0"/>
                <a:ea typeface="ヒラギノ角ゴ Pro W3" pitchFamily="80" charset="-128"/>
              </a:defRPr>
            </a:lvl8pPr>
            <a:lvl9pPr marL="1828800" algn="ctr"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en-US" sz="4400" i="1" dirty="0" err="1"/>
              <a:t>Ээж</a:t>
            </a:r>
            <a:r>
              <a:rPr lang="en-US" sz="4400" i="1" dirty="0"/>
              <a:t> </a:t>
            </a:r>
            <a:r>
              <a:rPr lang="en-US" sz="4400" i="1" dirty="0" err="1"/>
              <a:t>нар</a:t>
            </a:r>
            <a:r>
              <a:rPr lang="en-US" sz="4400" i="1" dirty="0"/>
              <a:t> </a:t>
            </a:r>
            <a:r>
              <a:rPr lang="en-US" sz="4400" i="1" dirty="0" err="1"/>
              <a:t>хамтдаа</a:t>
            </a:r>
            <a:r>
              <a:rPr lang="en-US" sz="4400" i="1" dirty="0"/>
              <a:t> </a:t>
            </a:r>
            <a:r>
              <a:rPr lang="en-US" sz="4400" i="1" dirty="0" err="1"/>
              <a:t>уншина</a:t>
            </a:r>
            <a:endParaRPr lang="en-US" sz="4400" i="1"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solidFill>
                <a:srgbClr val="2F1311"/>
              </a:solidFill>
              <a:latin typeface="Tahoma" pitchFamily="22" charset="-52"/>
              <a:ea typeface="+mn-ea"/>
              <a:cs typeface="+mn-cs"/>
            </a:endParaRPr>
          </a:p>
        </p:txBody>
      </p:sp>
      <p:sp>
        <p:nvSpPr>
          <p:cNvPr id="180226"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145</a:t>
            </a:r>
          </a:p>
        </p:txBody>
      </p:sp>
      <p:pic>
        <p:nvPicPr>
          <p:cNvPr id="180227" name="Picture 6" descr="j02803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906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1" name="Text Box 11"/>
          <p:cNvSpPr txBox="1">
            <a:spLocks noChangeArrowheads="1"/>
          </p:cNvSpPr>
          <p:nvPr/>
        </p:nvSpPr>
        <p:spPr bwMode="auto">
          <a:xfrm>
            <a:off x="393700" y="1981200"/>
            <a:ext cx="2162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Ариусгал</a:t>
            </a:r>
            <a:endParaRPr lang="en-US" sz="1800">
              <a:solidFill>
                <a:srgbClr val="2F1311"/>
              </a:solidFill>
            </a:endParaRPr>
          </a:p>
        </p:txBody>
      </p:sp>
      <p:sp>
        <p:nvSpPr>
          <p:cNvPr id="174082" name="Rectangle 2"/>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dirty="0" err="1" smtClean="0">
                <a:ea typeface="+mj-ea"/>
                <a:cs typeface="+mj-cs"/>
              </a:rPr>
              <a:t>Дөрвөн</a:t>
            </a:r>
            <a:r>
              <a:rPr lang="en-US" dirty="0" smtClean="0">
                <a:ea typeface="+mj-ea"/>
                <a:cs typeface="+mj-cs"/>
              </a:rPr>
              <a:t> </a:t>
            </a:r>
            <a:r>
              <a:rPr lang="en-US" dirty="0" err="1" smtClean="0">
                <a:ea typeface="+mj-ea"/>
                <a:cs typeface="+mj-cs"/>
              </a:rPr>
              <a:t>Аяга</a:t>
            </a:r>
            <a:r>
              <a:rPr lang="en-US" dirty="0" smtClean="0">
                <a:ea typeface="+mj-ea"/>
                <a:cs typeface="+mj-cs"/>
              </a:rPr>
              <a:t> (</a:t>
            </a:r>
            <a:r>
              <a:rPr lang="en-US" dirty="0" err="1" smtClean="0">
                <a:ea typeface="+mj-ea"/>
                <a:cs typeface="+mj-cs"/>
              </a:rPr>
              <a:t>Eг</a:t>
            </a:r>
            <a:r>
              <a:rPr lang="en-US" dirty="0" smtClean="0">
                <a:ea typeface="+mj-ea"/>
                <a:cs typeface="+mj-cs"/>
              </a:rPr>
              <a:t> </a:t>
            </a:r>
            <a:r>
              <a:rPr lang="en-US" dirty="0">
                <a:ea typeface="+mj-ea"/>
                <a:cs typeface="+mj-cs"/>
              </a:rPr>
              <a:t>6:6-7)</a:t>
            </a:r>
          </a:p>
        </p:txBody>
      </p:sp>
      <p:sp>
        <p:nvSpPr>
          <p:cNvPr id="14" name="TextBox 13"/>
          <p:cNvSpPr txBox="1">
            <a:spLocks noChangeArrowheads="1"/>
          </p:cNvSpPr>
          <p:nvPr/>
        </p:nvSpPr>
        <p:spPr bwMode="auto">
          <a:xfrm>
            <a:off x="4724400" y="1295400"/>
            <a:ext cx="4419600" cy="1323975"/>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ltLang="ja-JP" sz="2000">
                <a:solidFill>
                  <a:srgbClr val="FFFFFF"/>
                </a:solidFill>
              </a:rPr>
              <a:t>"</a:t>
            </a:r>
            <a:r>
              <a:rPr lang="ru-RU" sz="2000">
                <a:solidFill>
                  <a:srgbClr val="FFFFFF"/>
                </a:solidFill>
              </a:rPr>
              <a:t>Тиймээс Израилийн хөвгүүдэд ингэж хэл. “Би бол ЭЗЭН. Египетчүүдийн хүнд ачаан доороос </a:t>
            </a:r>
            <a:r>
              <a:rPr lang="ru-RU" sz="2000">
                <a:solidFill>
                  <a:srgbClr val="FFFF00"/>
                </a:solidFill>
              </a:rPr>
              <a:t>Би та нарыг гаргаж</a:t>
            </a:r>
            <a:r>
              <a:rPr lang="en-US" sz="2000">
                <a:solidFill>
                  <a:srgbClr val="FFFFFF"/>
                </a:solidFill>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1" grpId="0"/>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750" y="-26988"/>
            <a:ext cx="9148763" cy="917576"/>
          </a:xfrm>
          <a:extLst/>
        </p:spPr>
        <p:txBody>
          <a:bodyPr/>
          <a:lstStyle/>
          <a:p>
            <a:pPr>
              <a:defRPr/>
            </a:pPr>
            <a:r>
              <a:rPr lang="en-US" sz="6000" b="1" dirty="0" err="1">
                <a:solidFill>
                  <a:schemeClr val="bg1"/>
                </a:solidFill>
                <a:effectLst>
                  <a:glow rad="127000">
                    <a:schemeClr val="tx1">
                      <a:alpha val="98000"/>
                    </a:schemeClr>
                  </a:glow>
                </a:effectLst>
                <a:latin typeface="Arial" charset="0"/>
                <a:ea typeface="ヒラギノ角ゴ Pro W3" charset="0"/>
                <a:cs typeface="ヒラギノ角ゴ Pro W3" charset="0"/>
              </a:rPr>
              <a:t>Гараа</a:t>
            </a:r>
            <a:r>
              <a:rPr lang="en-US" sz="6000" b="1" dirty="0">
                <a:solidFill>
                  <a:schemeClr val="bg1"/>
                </a:solidFill>
                <a:effectLst>
                  <a:glow rad="127000">
                    <a:schemeClr val="tx1">
                      <a:alpha val="98000"/>
                    </a:schemeClr>
                  </a:glow>
                </a:effectLst>
                <a:latin typeface="Arial" charset="0"/>
                <a:ea typeface="ヒラギノ角ゴ Pro W3" charset="0"/>
                <a:cs typeface="ヒラギノ角ゴ Pro W3" charset="0"/>
              </a:rPr>
              <a:t> </a:t>
            </a:r>
            <a:r>
              <a:rPr lang="en-US" sz="6000" b="1" dirty="0" err="1">
                <a:solidFill>
                  <a:schemeClr val="bg1"/>
                </a:solidFill>
                <a:effectLst>
                  <a:glow rad="127000">
                    <a:schemeClr val="tx1">
                      <a:alpha val="98000"/>
                    </a:schemeClr>
                  </a:glow>
                </a:effectLst>
                <a:latin typeface="Arial" charset="0"/>
                <a:ea typeface="ヒラギノ角ゴ Pro W3" charset="0"/>
                <a:cs typeface="ヒラギノ角ゴ Pro W3" charset="0"/>
              </a:rPr>
              <a:t>Угаацгаахуй</a:t>
            </a:r>
            <a:endParaRPr lang="en-US" sz="6000" b="1" dirty="0">
              <a:solidFill>
                <a:schemeClr val="bg1"/>
              </a:solidFill>
              <a:effectLst>
                <a:glow rad="127000">
                  <a:schemeClr val="tx1">
                    <a:alpha val="98000"/>
                  </a:schemeClr>
                </a:glow>
              </a:effectLst>
              <a:latin typeface="Arial" charset="0"/>
              <a:ea typeface="ヒラギノ角ゴ Pro W3" charset="0"/>
              <a:cs typeface="ヒラギノ角ゴ Pro W3" charset="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304800" y="381000"/>
            <a:ext cx="3276600" cy="2209800"/>
          </a:xfrm>
          <a:effectLst>
            <a:outerShdw blurRad="38100" dist="35921" dir="2700000" algn="ctr" rotWithShape="0">
              <a:srgbClr val="000000">
                <a:alpha val="99962"/>
              </a:srgbClr>
            </a:outerShdw>
          </a:effectLst>
        </p:spPr>
        <p:txBody>
          <a:bodyPr/>
          <a:lstStyle/>
          <a:p>
            <a:pPr eaLnBrk="1" hangingPunct="1">
              <a:defRPr/>
            </a:pPr>
            <a:r>
              <a:rPr lang="en-US" dirty="0" err="1" smtClean="0">
                <a:solidFill>
                  <a:srgbClr val="FFFFFF"/>
                </a:solidFill>
                <a:latin typeface="Trebuchet MS" charset="0"/>
                <a:ea typeface="Osaka" charset="0"/>
                <a:cs typeface="Osaka" charset="0"/>
              </a:rPr>
              <a:t>Гарны</a:t>
            </a:r>
            <a:r>
              <a:rPr lang="en-US" dirty="0" smtClean="0">
                <a:solidFill>
                  <a:srgbClr val="FFFFFF"/>
                </a:solidFill>
                <a:latin typeface="Trebuchet MS" charset="0"/>
                <a:ea typeface="Osaka" charset="0"/>
                <a:cs typeface="Osaka" charset="0"/>
              </a:rPr>
              <a:t> </a:t>
            </a:r>
            <a:r>
              <a:rPr lang="en-US" dirty="0" err="1" smtClean="0">
                <a:solidFill>
                  <a:srgbClr val="FFFFFF"/>
                </a:solidFill>
                <a:latin typeface="Trebuchet MS" charset="0"/>
                <a:ea typeface="Osaka" charset="0"/>
                <a:cs typeface="Osaka" charset="0"/>
              </a:rPr>
              <a:t>оронд</a:t>
            </a:r>
            <a:r>
              <a:rPr lang="en-US" dirty="0" smtClean="0">
                <a:solidFill>
                  <a:srgbClr val="FFFFFF"/>
                </a:solidFill>
                <a:latin typeface="Trebuchet MS" charset="0"/>
                <a:ea typeface="Osaka" charset="0"/>
                <a:cs typeface="Osaka" charset="0"/>
              </a:rPr>
              <a:t> </a:t>
            </a:r>
            <a:br>
              <a:rPr lang="en-US" dirty="0" smtClean="0">
                <a:solidFill>
                  <a:srgbClr val="FFFFFF"/>
                </a:solidFill>
                <a:latin typeface="Trebuchet MS" charset="0"/>
                <a:ea typeface="Osaka" charset="0"/>
                <a:cs typeface="Osaka" charset="0"/>
              </a:rPr>
            </a:br>
            <a:r>
              <a:rPr lang="en-US" dirty="0" err="1" smtClean="0">
                <a:solidFill>
                  <a:srgbClr val="FFFFFF"/>
                </a:solidFill>
                <a:latin typeface="Trebuchet MS" charset="0"/>
                <a:ea typeface="Osaka" charset="0"/>
                <a:cs typeface="Osaka" charset="0"/>
              </a:rPr>
              <a:t>хөл</a:t>
            </a:r>
            <a:endParaRPr lang="en-US" dirty="0">
              <a:latin typeface="Trebuchet MS" charset="0"/>
              <a:ea typeface="Osaka" charset="0"/>
              <a:cs typeface="Osaka" charset="0"/>
            </a:endParaRPr>
          </a:p>
        </p:txBody>
      </p:sp>
      <p:pic>
        <p:nvPicPr>
          <p:cNvPr id="183298" name="Picture 4" descr="Washing f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163" y="0"/>
            <a:ext cx="5303837"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Исгээгүй талхны зоог</a:t>
            </a:r>
          </a:p>
        </p:txBody>
      </p:sp>
      <p:pic>
        <p:nvPicPr>
          <p:cNvPr id="185346" name="Picture 3" descr="PesachMatza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906838"/>
            <a:ext cx="4495800"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7" name="Picture 4" descr="bdyeas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295400"/>
            <a:ext cx="30480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8" name="Picture 5" descr="yeast-breadmachin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1371600"/>
            <a:ext cx="30480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6" descr="yeast">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295400"/>
            <a:ext cx="21510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Purim"/>
          <p:cNvPicPr>
            <a:picLocks noChangeAspect="1" noChangeArrowheads="1"/>
          </p:cNvPicPr>
          <p:nvPr/>
        </p:nvPicPr>
        <p:blipFill>
          <a:blip r:embed="rId3">
            <a:extLst>
              <a:ext uri="{28A0092B-C50C-407E-A947-70E740481C1C}">
                <a14:useLocalDpi xmlns:a14="http://schemas.microsoft.com/office/drawing/2010/main" val="0"/>
              </a:ext>
            </a:extLst>
          </a:blip>
          <a:srcRect t="35760" r="16667" b="373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4" name="Rectangle 3"/>
          <p:cNvSpPr>
            <a:spLocks noGrp="1" noChangeArrowheads="1"/>
          </p:cNvSpPr>
          <p:nvPr>
            <p:ph type="title"/>
          </p:nvPr>
        </p:nvSpPr>
        <p:spPr>
          <a:xfrm>
            <a:off x="457200" y="76200"/>
            <a:ext cx="8229600" cy="712788"/>
          </a:xfrm>
          <a:gradFill rotWithShape="1">
            <a:gsLst>
              <a:gs pos="0">
                <a:srgbClr val="760000"/>
              </a:gs>
              <a:gs pos="50000">
                <a:srgbClr val="FF0000"/>
              </a:gs>
              <a:gs pos="100000">
                <a:srgbClr val="760000"/>
              </a:gs>
            </a:gsLst>
            <a:lin ang="5400000" scaled="1"/>
          </a:gradFill>
        </p:spPr>
        <p:txBody>
          <a:bodyPr/>
          <a:lstStyle/>
          <a:p>
            <a:r>
              <a:rPr lang="en-US" altLang="ja-JP" sz="4000">
                <a:solidFill>
                  <a:schemeClr val="tx1"/>
                </a:solidFill>
                <a:effectLst/>
                <a:latin typeface="Tahoma" charset="0"/>
                <a:ea typeface="ＭＳ Ｐゴシック" charset="0"/>
                <a:cs typeface="ＭＳ Ｐゴシック" charset="0"/>
              </a:rPr>
              <a:t>”Бүх Исгэх Хөрөнгийг Шатаа!"</a:t>
            </a:r>
            <a:endParaRPr lang="en-US" sz="4000">
              <a:solidFill>
                <a:schemeClr val="tx1"/>
              </a:solidFill>
              <a:effectLst/>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2" descr="OMSSO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9125"/>
            <a:ext cx="91440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Rectangle 3"/>
          <p:cNvSpPr>
            <a:spLocks noGrp="1" noChangeArrowheads="1"/>
          </p:cNvSpPr>
          <p:nvPr>
            <p:ph type="title" idx="4294967295"/>
          </p:nvPr>
        </p:nvSpPr>
        <p:spPr>
          <a:xfrm>
            <a:off x="0" y="-76200"/>
            <a:ext cx="9144000" cy="685800"/>
          </a:xfrm>
          <a:solidFill>
            <a:schemeClr val="tx1"/>
          </a:solidFill>
          <a:effectLst>
            <a:outerShdw blurRad="63500" dist="107763" dir="2700000" algn="ctr" rotWithShape="0">
              <a:srgbClr val="000000">
                <a:alpha val="74998"/>
              </a:srgbClr>
            </a:outerShdw>
          </a:effectLst>
        </p:spPr>
        <p:txBody>
          <a:bodyPr/>
          <a:lstStyle/>
          <a:p>
            <a:pPr>
              <a:defRPr/>
            </a:pPr>
            <a:r>
              <a:rPr lang="en-US" sz="3200" dirty="0" err="1" smtClean="0">
                <a:latin typeface="Arial" charset="0"/>
                <a:ea typeface="ＭＳ Ｐゴシック" charset="0"/>
                <a:cs typeface="ＭＳ Ｐゴシック" charset="0"/>
              </a:rPr>
              <a:t>Eгиптчүүд</a:t>
            </a:r>
            <a:r>
              <a:rPr lang="en-US" sz="3200" dirty="0" smtClean="0">
                <a:latin typeface="Arial" charset="0"/>
                <a:ea typeface="ＭＳ Ｐゴシック" charset="0"/>
                <a:cs typeface="ＭＳ Ｐゴシック" charset="0"/>
              </a:rPr>
              <a:t> </a:t>
            </a:r>
            <a:r>
              <a:rPr lang="en-US" sz="3200" dirty="0" err="1" smtClean="0">
                <a:latin typeface="Arial" charset="0"/>
                <a:ea typeface="ＭＳ Ｐゴシック" charset="0"/>
                <a:cs typeface="ＭＳ Ｐゴシック" charset="0"/>
              </a:rPr>
              <a:t>Израилийг</a:t>
            </a:r>
            <a:r>
              <a:rPr lang="en-US" sz="3200" dirty="0" smtClean="0">
                <a:latin typeface="Arial" charset="0"/>
                <a:ea typeface="ＭＳ Ｐゴシック" charset="0"/>
                <a:cs typeface="ＭＳ Ｐゴシック" charset="0"/>
              </a:rPr>
              <a:t> </a:t>
            </a:r>
            <a:r>
              <a:rPr lang="en-US" sz="3200" dirty="0" err="1" smtClean="0">
                <a:latin typeface="Arial" charset="0"/>
                <a:ea typeface="ＭＳ Ｐゴシック" charset="0"/>
                <a:cs typeface="ＭＳ Ｐゴシック" charset="0"/>
              </a:rPr>
              <a:t>харгислан</a:t>
            </a:r>
            <a:r>
              <a:rPr lang="en-US" sz="3200" dirty="0" smtClean="0">
                <a:latin typeface="Arial" charset="0"/>
                <a:ea typeface="ＭＳ Ｐゴシック" charset="0"/>
                <a:cs typeface="ＭＳ Ｐゴシック" charset="0"/>
              </a:rPr>
              <a:t> </a:t>
            </a:r>
            <a:r>
              <a:rPr lang="en-US" sz="3200" dirty="0" err="1" smtClean="0">
                <a:latin typeface="Arial" charset="0"/>
                <a:ea typeface="ＭＳ Ｐゴシック" charset="0"/>
                <a:cs typeface="ＭＳ Ｐゴシック" charset="0"/>
              </a:rPr>
              <a:t>дарлав</a:t>
            </a:r>
            <a:endParaRPr lang="en-US" sz="3200" dirty="0">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descr="matzah strip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704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0" name="Title 1"/>
          <p:cNvSpPr>
            <a:spLocks noGrp="1"/>
          </p:cNvSpPr>
          <p:nvPr>
            <p:ph type="ctrTitle"/>
          </p:nvPr>
        </p:nvSpPr>
        <p:spPr>
          <a:xfrm>
            <a:off x="685800" y="-76200"/>
            <a:ext cx="7772400" cy="914400"/>
          </a:xfrm>
          <a:extLst/>
        </p:spPr>
        <p:txBody>
          <a:bodyPr/>
          <a:lstStyle/>
          <a:p>
            <a:pPr>
              <a:defRPr/>
            </a:pPr>
            <a:r>
              <a:rPr lang="en-US" sz="5400" b="1">
                <a:solidFill>
                  <a:schemeClr val="bg1"/>
                </a:solidFill>
                <a:effectLst>
                  <a:glow rad="127000">
                    <a:schemeClr val="tx1">
                      <a:alpha val="98000"/>
                    </a:schemeClr>
                  </a:glow>
                </a:effectLst>
                <a:latin typeface="Arial" charset="0"/>
                <a:ea typeface="ヒラギノ角ゴ Pro W3" charset="0"/>
                <a:cs typeface="ヒラギノ角ゴ Pro W3" charset="0"/>
              </a:rPr>
              <a:t>Гурван Мацаах</a:t>
            </a:r>
          </a:p>
        </p:txBody>
      </p:sp>
      <p:sp>
        <p:nvSpPr>
          <p:cNvPr id="181251" name="Subtitle 2"/>
          <p:cNvSpPr>
            <a:spLocks noGrp="1"/>
          </p:cNvSpPr>
          <p:nvPr>
            <p:ph type="subTitle" idx="1"/>
          </p:nvPr>
        </p:nvSpPr>
        <p:spPr>
          <a:xfrm>
            <a:off x="0" y="838200"/>
            <a:ext cx="9324528" cy="674688"/>
          </a:xfrm>
          <a:extLst/>
        </p:spPr>
        <p:txBody>
          <a:bodyPr anchor="ctr"/>
          <a:lstStyle/>
          <a:p>
            <a:pPr>
              <a:spcBef>
                <a:spcPct val="0"/>
              </a:spcBef>
              <a:defRPr/>
            </a:pPr>
            <a:r>
              <a:rPr lang="en-US" sz="4400" b="1" i="1">
                <a:solidFill>
                  <a:schemeClr val="bg1"/>
                </a:solidFill>
                <a:effectLst>
                  <a:glow rad="127000">
                    <a:schemeClr val="tx1">
                      <a:alpha val="98000"/>
                    </a:schemeClr>
                  </a:glow>
                </a:effectLst>
                <a:latin typeface="Arial" charset="0"/>
                <a:ea typeface="ヒラギノ角ゴ Pro W3" charset="0"/>
                <a:cs typeface="ヒラギノ角ゴ Pro W3" charset="0"/>
              </a:rPr>
              <a:t>Урагдаж, хуваагдсан…</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917575"/>
          </a:xfrm>
          <a:extLst/>
        </p:spPr>
        <p:txBody>
          <a:bodyPr/>
          <a:lstStyle/>
          <a:p>
            <a:pPr>
              <a:defRPr/>
            </a:pPr>
            <a:r>
              <a:rPr lang="en-US" sz="6000" b="1" dirty="0" err="1">
                <a:solidFill>
                  <a:schemeClr val="bg1"/>
                </a:solidFill>
                <a:effectLst>
                  <a:glow rad="127000">
                    <a:schemeClr val="tx1">
                      <a:alpha val="98000"/>
                    </a:schemeClr>
                  </a:glow>
                </a:effectLst>
                <a:latin typeface="Arial" charset="0"/>
                <a:ea typeface="ヒラギノ角ゴ Pro W3" charset="0"/>
                <a:cs typeface="ヒラギノ角ゴ Pro W3" charset="0"/>
              </a:rPr>
              <a:t>Хагаадах</a:t>
            </a:r>
            <a:endParaRPr lang="en-US" sz="6000" b="1" dirty="0">
              <a:solidFill>
                <a:schemeClr val="bg1"/>
              </a:solidFill>
              <a:effectLst>
                <a:glow rad="127000">
                  <a:schemeClr val="tx1">
                    <a:alpha val="98000"/>
                  </a:schemeClr>
                </a:glow>
              </a:effectLst>
              <a:latin typeface="Arial" charset="0"/>
              <a:ea typeface="ヒラギノ角ゴ Pro W3" charset="0"/>
              <a:cs typeface="ヒラギノ角ゴ Pro W3" charset="0"/>
            </a:endParaRPr>
          </a:p>
        </p:txBody>
      </p:sp>
      <p:sp>
        <p:nvSpPr>
          <p:cNvPr id="3" name="Title 1"/>
          <p:cNvSpPr txBox="1">
            <a:spLocks/>
          </p:cNvSpPr>
          <p:nvPr/>
        </p:nvSpPr>
        <p:spPr bwMode="auto">
          <a:xfrm>
            <a:off x="685800" y="1371600"/>
            <a:ext cx="7772400" cy="917575"/>
          </a:xfrm>
          <a:prstGeom prst="rect">
            <a:avLst/>
          </a:prstGeom>
          <a:noFill/>
          <a:ln>
            <a:noFill/>
          </a:ln>
        </p:spPr>
        <p:txBody>
          <a:bodyPr anchor="ctr"/>
          <a:lstStyle>
            <a:lvl1pPr algn="ctr">
              <a:defRPr sz="6000" b="1">
                <a:solidFill>
                  <a:schemeClr val="bg1"/>
                </a:solidFill>
                <a:effectLst>
                  <a:glow rad="127000">
                    <a:schemeClr val="tx1">
                      <a:alpha val="98000"/>
                    </a:schemeClr>
                  </a:glow>
                </a:effectLst>
                <a:latin typeface="Arial" charset="0"/>
                <a:ea typeface="ヒラギノ角ゴ Pro W3" charset="0"/>
                <a:cs typeface="ヒラギノ角ゴ Pro W3" charset="0"/>
              </a:defRPr>
            </a:lvl1pPr>
            <a:lvl2pPr algn="ctr">
              <a:defRPr sz="4400">
                <a:solidFill>
                  <a:schemeClr val="tx2"/>
                </a:solidFill>
                <a:latin typeface="Arial" charset="0"/>
                <a:ea typeface="ヒラギノ角ゴ Pro W3" pitchFamily="80" charset="-128"/>
                <a:cs typeface="ヒラギノ角ゴ Pro W3" charset="-128"/>
              </a:defRPr>
            </a:lvl2pPr>
            <a:lvl3pPr algn="ctr">
              <a:defRPr sz="4400">
                <a:solidFill>
                  <a:schemeClr val="tx2"/>
                </a:solidFill>
                <a:latin typeface="Arial" charset="0"/>
                <a:ea typeface="ヒラギノ角ゴ Pro W3" pitchFamily="80" charset="-128"/>
                <a:cs typeface="ヒラギノ角ゴ Pro W3" charset="-128"/>
              </a:defRPr>
            </a:lvl3pPr>
            <a:lvl4pPr algn="ctr">
              <a:defRPr sz="4400">
                <a:solidFill>
                  <a:schemeClr val="tx2"/>
                </a:solidFill>
                <a:latin typeface="Arial" charset="0"/>
                <a:ea typeface="ヒラギノ角ゴ Pro W3" pitchFamily="80" charset="-128"/>
                <a:cs typeface="ヒラギノ角ゴ Pro W3" charset="-128"/>
              </a:defRPr>
            </a:lvl4pPr>
            <a:lvl5pPr algn="ctr">
              <a:defRPr sz="4400">
                <a:solidFill>
                  <a:schemeClr val="tx2"/>
                </a:solidFill>
                <a:latin typeface="Arial" charset="0"/>
                <a:ea typeface="ヒラギノ角ゴ Pro W3" pitchFamily="80" charset="-128"/>
                <a:cs typeface="ヒラギノ角ゴ Pro W3" charset="-128"/>
              </a:defRPr>
            </a:lvl5pPr>
            <a:lvl6pPr marL="457200" algn="ctr" fontAlgn="base">
              <a:spcBef>
                <a:spcPct val="0"/>
              </a:spcBef>
              <a:spcAft>
                <a:spcPct val="0"/>
              </a:spcAft>
              <a:defRPr sz="4400">
                <a:solidFill>
                  <a:schemeClr val="tx2"/>
                </a:solidFill>
                <a:latin typeface="Arial" charset="0"/>
                <a:ea typeface="ヒラギノ角ゴ Pro W3" pitchFamily="80" charset="-128"/>
              </a:defRPr>
            </a:lvl6pPr>
            <a:lvl7pPr marL="914400" algn="ctr" fontAlgn="base">
              <a:spcBef>
                <a:spcPct val="0"/>
              </a:spcBef>
              <a:spcAft>
                <a:spcPct val="0"/>
              </a:spcAft>
              <a:defRPr sz="4400">
                <a:solidFill>
                  <a:schemeClr val="tx2"/>
                </a:solidFill>
                <a:latin typeface="Arial" charset="0"/>
                <a:ea typeface="ヒラギノ角ゴ Pro W3" pitchFamily="80" charset="-128"/>
              </a:defRPr>
            </a:lvl7pPr>
            <a:lvl8pPr marL="1371600" algn="ctr" fontAlgn="base">
              <a:spcBef>
                <a:spcPct val="0"/>
              </a:spcBef>
              <a:spcAft>
                <a:spcPct val="0"/>
              </a:spcAft>
              <a:defRPr sz="4400">
                <a:solidFill>
                  <a:schemeClr val="tx2"/>
                </a:solidFill>
                <a:latin typeface="Arial" charset="0"/>
                <a:ea typeface="ヒラギノ角ゴ Pro W3" pitchFamily="80" charset="-128"/>
              </a:defRPr>
            </a:lvl8pPr>
            <a:lvl9pPr marL="1828800" algn="ctr"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en-US" sz="4800" i="1" dirty="0" err="1"/>
              <a:t>Дөрвөн</a:t>
            </a:r>
            <a:r>
              <a:rPr lang="en-US" sz="4800" i="1" dirty="0"/>
              <a:t> </a:t>
            </a:r>
            <a:r>
              <a:rPr lang="en-US" sz="4800" i="1" dirty="0" err="1"/>
              <a:t>Асуулт</a:t>
            </a:r>
            <a:endParaRPr lang="en-US" sz="4800" i="1"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descr="Exod 1 Mud Bricks.jpg"/>
          <p:cNvPicPr>
            <a:picLocks noChangeAspect="1"/>
          </p:cNvPicPr>
          <p:nvPr/>
        </p:nvPicPr>
        <p:blipFill>
          <a:blip r:embed="rId2">
            <a:extLst>
              <a:ext uri="{28A0092B-C50C-407E-A947-70E740481C1C}">
                <a14:useLocalDpi xmlns:a14="http://schemas.microsoft.com/office/drawing/2010/main" val="0"/>
              </a:ext>
            </a:extLst>
          </a:blip>
          <a:srcRect r="24742"/>
          <a:stretch>
            <a:fillRect/>
          </a:stretch>
        </p:blipFill>
        <p:spPr bwMode="auto">
          <a:xfrm>
            <a:off x="0" y="0"/>
            <a:ext cx="9144000" cy="70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8" name="Title 2"/>
          <p:cNvSpPr>
            <a:spLocks noGrp="1"/>
          </p:cNvSpPr>
          <p:nvPr>
            <p:ph type="title" idx="4294967295"/>
          </p:nvPr>
        </p:nvSpPr>
        <p:spPr>
          <a:xfrm>
            <a:off x="0" y="304800"/>
            <a:ext cx="5940425"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5400">
                <a:solidFill>
                  <a:srgbClr val="020020"/>
                </a:solidFill>
                <a:effectLst/>
                <a:latin typeface="Arial" charset="0"/>
                <a:ea typeface="ＭＳ Ｐゴシック" charset="0"/>
                <a:cs typeface="Arial" charset="0"/>
              </a:rPr>
              <a:t>Шавар Тоосго</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eating the passover m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12014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Rectangle 3"/>
          <p:cNvSpPr>
            <a:spLocks noGrp="1" noChangeArrowheads="1"/>
          </p:cNvSpPr>
          <p:nvPr>
            <p:ph type="title"/>
          </p:nvPr>
        </p:nvSpPr>
        <p:spPr>
          <a:extLst>
            <a:ext uri="{909E8E84-426E-40dd-AFC4-6F175D3DCCD1}">
              <a14:hiddenFill xmlns:a14="http://schemas.microsoft.com/office/drawing/2010/main">
                <a:solidFill>
                  <a:srgbClr val="FFFFFF"/>
                </a:solidFill>
              </a14:hiddenFill>
            </a:ext>
          </a:extLst>
        </p:spPr>
        <p:txBody>
          <a:bodyPr/>
          <a:lstStyle/>
          <a:p>
            <a:pPr>
              <a:defRPr/>
            </a:pPr>
            <a:r>
              <a:rPr lang="en-US" dirty="0" err="1">
                <a:effectLst>
                  <a:glow rad="152400">
                    <a:schemeClr val="bg1">
                      <a:lumMod val="50000"/>
                    </a:schemeClr>
                  </a:glow>
                </a:effectLst>
                <a:latin typeface="Tahoma" charset="0"/>
                <a:ea typeface="ＭＳ Ｐゴシック" charset="0"/>
                <a:cs typeface="ＭＳ Ｐゴシック" charset="0"/>
              </a:rPr>
              <a:t>Есүсийн</a:t>
            </a:r>
            <a:r>
              <a:rPr lang="en-US" dirty="0">
                <a:effectLst>
                  <a:glow rad="152400">
                    <a:schemeClr val="bg1">
                      <a:lumMod val="50000"/>
                    </a:schemeClr>
                  </a:glow>
                </a:effectLst>
                <a:latin typeface="Tahoma" charset="0"/>
                <a:ea typeface="ＭＳ Ｐゴシック" charset="0"/>
                <a:cs typeface="ＭＳ Ｐゴシック" charset="0"/>
              </a:rPr>
              <a:t> </a:t>
            </a:r>
            <a:r>
              <a:rPr lang="en-US" dirty="0" err="1">
                <a:effectLst>
                  <a:glow rad="152400">
                    <a:schemeClr val="bg1">
                      <a:lumMod val="50000"/>
                    </a:schemeClr>
                  </a:glow>
                </a:effectLst>
                <a:latin typeface="Tahoma" charset="0"/>
                <a:ea typeface="ＭＳ Ｐゴシック" charset="0"/>
                <a:cs typeface="ＭＳ Ｐゴシック" charset="0"/>
              </a:rPr>
              <a:t>үеийн</a:t>
            </a:r>
            <a:r>
              <a:rPr lang="en-US" dirty="0">
                <a:effectLst>
                  <a:glow rad="152400">
                    <a:schemeClr val="bg1">
                      <a:lumMod val="50000"/>
                    </a:schemeClr>
                  </a:glow>
                </a:effectLst>
                <a:latin typeface="Tahoma" charset="0"/>
                <a:ea typeface="ＭＳ Ｐゴシック" charset="0"/>
                <a:cs typeface="ＭＳ Ｐゴシック" charset="0"/>
              </a:rPr>
              <a:t> </a:t>
            </a:r>
            <a:r>
              <a:rPr lang="en-US" dirty="0" err="1">
                <a:effectLst>
                  <a:glow rad="152400">
                    <a:schemeClr val="bg1">
                      <a:lumMod val="50000"/>
                    </a:schemeClr>
                  </a:glow>
                </a:effectLst>
                <a:latin typeface="Tahoma" charset="0"/>
                <a:ea typeface="ＭＳ Ｐゴシック" charset="0"/>
                <a:cs typeface="ＭＳ Ｐゴシック" charset="0"/>
              </a:rPr>
              <a:t>Дээгүүр</a:t>
            </a:r>
            <a:r>
              <a:rPr lang="en-US" dirty="0">
                <a:effectLst>
                  <a:glow rad="152400">
                    <a:schemeClr val="bg1">
                      <a:lumMod val="50000"/>
                    </a:schemeClr>
                  </a:glow>
                </a:effectLst>
                <a:latin typeface="Tahoma" charset="0"/>
                <a:ea typeface="ＭＳ Ｐゴシック" charset="0"/>
                <a:cs typeface="ＭＳ Ｐゴシック" charset="0"/>
              </a:rPr>
              <a:t> </a:t>
            </a:r>
            <a:r>
              <a:rPr lang="en-US" dirty="0" err="1">
                <a:effectLst>
                  <a:glow rad="152400">
                    <a:schemeClr val="bg1">
                      <a:lumMod val="50000"/>
                    </a:schemeClr>
                  </a:glow>
                </a:effectLst>
                <a:latin typeface="Tahoma" charset="0"/>
                <a:ea typeface="ＭＳ Ｐゴシック" charset="0"/>
                <a:cs typeface="ＭＳ Ｐゴシック" charset="0"/>
              </a:rPr>
              <a:t>өнгөрөх</a:t>
            </a:r>
            <a:r>
              <a:rPr lang="en-US" dirty="0">
                <a:effectLst>
                  <a:glow rad="152400">
                    <a:schemeClr val="bg1">
                      <a:lumMod val="50000"/>
                    </a:schemeClr>
                  </a:glow>
                </a:effectLst>
                <a:latin typeface="Tahoma" charset="0"/>
                <a:ea typeface="ＭＳ Ｐゴシック" charset="0"/>
                <a:cs typeface="ＭＳ Ｐゴシック" charset="0"/>
              </a:rPr>
              <a:t> </a:t>
            </a:r>
            <a:r>
              <a:rPr lang="en-US" dirty="0" err="1">
                <a:effectLst>
                  <a:glow rad="152400">
                    <a:schemeClr val="bg1">
                      <a:lumMod val="50000"/>
                    </a:schemeClr>
                  </a:glow>
                </a:effectLst>
                <a:latin typeface="Tahoma" charset="0"/>
                <a:ea typeface="ＭＳ Ｐゴシック" charset="0"/>
                <a:cs typeface="ＭＳ Ｐゴシック" charset="0"/>
              </a:rPr>
              <a:t>баярын</a:t>
            </a:r>
            <a:r>
              <a:rPr lang="en-US" dirty="0">
                <a:effectLst>
                  <a:glow rad="152400">
                    <a:schemeClr val="bg1">
                      <a:lumMod val="50000"/>
                    </a:schemeClr>
                  </a:glow>
                </a:effectLst>
                <a:latin typeface="Tahoma" charset="0"/>
                <a:ea typeface="ＭＳ Ｐゴシック" charset="0"/>
                <a:cs typeface="ＭＳ Ｐゴシック" charset="0"/>
              </a:rPr>
              <a:t> </a:t>
            </a:r>
            <a:r>
              <a:rPr lang="en-US" dirty="0" err="1">
                <a:effectLst>
                  <a:glow rad="152400">
                    <a:schemeClr val="bg1">
                      <a:lumMod val="50000"/>
                    </a:schemeClr>
                  </a:glow>
                </a:effectLst>
                <a:latin typeface="Tahoma" charset="0"/>
                <a:ea typeface="ＭＳ Ｐゴシック" charset="0"/>
                <a:cs typeface="ＭＳ Ｐゴシック" charset="0"/>
              </a:rPr>
              <a:t>суудал</a:t>
            </a:r>
            <a:endParaRPr lang="en-US" dirty="0">
              <a:effectLst>
                <a:glow rad="152400">
                  <a:schemeClr val="bg1">
                    <a:lumMod val="50000"/>
                  </a:schemeClr>
                </a:glow>
              </a:effectLst>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2"/>
          <p:cNvSpPr>
            <a:spLocks noGrp="1"/>
          </p:cNvSpPr>
          <p:nvPr>
            <p:ph type="title" idx="4294967295"/>
          </p:nvPr>
        </p:nvSpPr>
        <p:spPr>
          <a:xfrm>
            <a:off x="152400" y="152400"/>
            <a:ext cx="2971800" cy="6705600"/>
          </a:xfrm>
        </p:spPr>
        <p:txBody>
          <a:bodyPr/>
          <a:lstStyle/>
          <a:p>
            <a:r>
              <a:rPr lang="en-US">
                <a:solidFill>
                  <a:srgbClr val="FFFFFF"/>
                </a:solidFill>
                <a:latin typeface="Times New Roman" charset="0"/>
                <a:ea typeface="ＭＳ Ｐゴシック" charset="0"/>
                <a:cs typeface="ＭＳ Ｐゴシック" charset="0"/>
              </a:rPr>
              <a:t>Ег 12:1-16</a:t>
            </a:r>
            <a:br>
              <a:rPr lang="en-US">
                <a:solidFill>
                  <a:srgbClr val="FFFFFF"/>
                </a:solidFill>
                <a:latin typeface="Times New Roman" charset="0"/>
                <a:ea typeface="ＭＳ Ｐゴシック" charset="0"/>
                <a:cs typeface="ＭＳ Ｐゴシック" charset="0"/>
              </a:rPr>
            </a:br>
            <a:r>
              <a:rPr lang="en-US">
                <a:solidFill>
                  <a:srgbClr val="FFFFFF"/>
                </a:solidFill>
                <a:latin typeface="Times New Roman" charset="0"/>
                <a:ea typeface="ＭＳ Ｐゴシック" charset="0"/>
                <a:cs typeface="ＭＳ Ｐゴシック" charset="0"/>
              </a:rPr>
              <a:t/>
            </a:r>
            <a:br>
              <a:rPr lang="en-US">
                <a:solidFill>
                  <a:srgbClr val="FFFFFF"/>
                </a:solidFill>
                <a:latin typeface="Times New Roman" charset="0"/>
                <a:ea typeface="ＭＳ Ｐゴシック" charset="0"/>
                <a:cs typeface="ＭＳ Ｐゴシック" charset="0"/>
              </a:rPr>
            </a:br>
            <a:r>
              <a:rPr lang="en-US" sz="4000">
                <a:solidFill>
                  <a:srgbClr val="FFFFFF"/>
                </a:solidFill>
                <a:latin typeface="Times New Roman" charset="0"/>
                <a:ea typeface="ＭＳ Ｐゴシック" charset="0"/>
                <a:cs typeface="ＭＳ Ｐゴシック" charset="0"/>
              </a:rPr>
              <a:t>Үхлийн тэнгэрэлч хаалганы тотгондоо цус түрхсэн гэрийн дээгүүр өнгөрөв</a:t>
            </a:r>
          </a:p>
        </p:txBody>
      </p:sp>
      <p:pic>
        <p:nvPicPr>
          <p:cNvPr id="194562" name="Picture 1" descr="Ange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24225" y="0"/>
            <a:ext cx="5856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3" descr="matzah strip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704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0" name="Title 1"/>
          <p:cNvSpPr>
            <a:spLocks noGrp="1"/>
          </p:cNvSpPr>
          <p:nvPr>
            <p:ph type="ctrTitle"/>
          </p:nvPr>
        </p:nvSpPr>
        <p:spPr>
          <a:xfrm>
            <a:off x="685800" y="-76200"/>
            <a:ext cx="7772400" cy="914400"/>
          </a:xfrm>
          <a:extLst/>
        </p:spPr>
        <p:txBody>
          <a:bodyPr/>
          <a:lstStyle/>
          <a:p>
            <a:pPr>
              <a:defRPr/>
            </a:pPr>
            <a:r>
              <a:rPr lang="en-US" sz="5400" b="1">
                <a:solidFill>
                  <a:schemeClr val="bg1"/>
                </a:solidFill>
                <a:effectLst>
                  <a:glow rad="127000">
                    <a:schemeClr val="tx1">
                      <a:alpha val="98000"/>
                    </a:schemeClr>
                  </a:glow>
                </a:effectLst>
                <a:latin typeface="Arial" charset="0"/>
                <a:ea typeface="ヒラギノ角ゴ Pro W3" charset="0"/>
                <a:cs typeface="ヒラギノ角ゴ Pro W3" charset="0"/>
              </a:rPr>
              <a:t>Гурван Мацаах</a:t>
            </a:r>
          </a:p>
        </p:txBody>
      </p:sp>
      <p:sp>
        <p:nvSpPr>
          <p:cNvPr id="181251" name="Subtitle 2"/>
          <p:cNvSpPr>
            <a:spLocks noGrp="1"/>
          </p:cNvSpPr>
          <p:nvPr>
            <p:ph type="subTitle" idx="1"/>
          </p:nvPr>
        </p:nvSpPr>
        <p:spPr>
          <a:xfrm>
            <a:off x="0" y="838200"/>
            <a:ext cx="9324528" cy="674688"/>
          </a:xfrm>
          <a:extLst/>
        </p:spPr>
        <p:txBody>
          <a:bodyPr anchor="ctr"/>
          <a:lstStyle/>
          <a:p>
            <a:pPr>
              <a:spcBef>
                <a:spcPct val="0"/>
              </a:spcBef>
              <a:defRPr/>
            </a:pPr>
            <a:r>
              <a:rPr lang="en-US" sz="4400" b="1" i="1">
                <a:solidFill>
                  <a:schemeClr val="bg1"/>
                </a:solidFill>
                <a:effectLst>
                  <a:glow rad="127000">
                    <a:schemeClr val="tx1">
                      <a:alpha val="98000"/>
                    </a:schemeClr>
                  </a:glow>
                </a:effectLst>
                <a:latin typeface="Arial" charset="0"/>
                <a:ea typeface="ヒラギノ角ゴ Pro W3" charset="0"/>
                <a:cs typeface="ヒラギノ角ゴ Pro W3" charset="0"/>
              </a:rPr>
              <a:t>Урагдаж, хуваагдсан…</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3" descr="seder_plate.jpg"/>
          <p:cNvPicPr>
            <a:picLocks noChangeAspect="1"/>
          </p:cNvPicPr>
          <p:nvPr/>
        </p:nvPicPr>
        <p:blipFill>
          <a:blip r:embed="rId2">
            <a:extLst>
              <a:ext uri="{28A0092B-C50C-407E-A947-70E740481C1C}">
                <a14:useLocalDpi xmlns:a14="http://schemas.microsoft.com/office/drawing/2010/main" val="0"/>
              </a:ext>
            </a:extLst>
          </a:blip>
          <a:srcRect t="2158"/>
          <a:stretch>
            <a:fillRect/>
          </a:stretch>
        </p:blipFill>
        <p:spPr bwMode="auto">
          <a:xfrm>
            <a:off x="838200" y="0"/>
            <a:ext cx="75438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0" name="Title 1"/>
          <p:cNvSpPr>
            <a:spLocks noGrp="1"/>
          </p:cNvSpPr>
          <p:nvPr>
            <p:ph type="title"/>
          </p:nvPr>
        </p:nvSpPr>
        <p:spPr>
          <a:xfrm>
            <a:off x="0" y="6100763"/>
            <a:ext cx="9144000" cy="808037"/>
          </a:xfrm>
          <a:solidFill>
            <a:srgbClr val="060400"/>
          </a:solidFill>
        </p:spPr>
        <p:txBody>
          <a:bodyPr/>
          <a:lstStyle/>
          <a:p>
            <a:r>
              <a:rPr lang="en-US">
                <a:effectLst/>
                <a:latin typeface="Tahoma" charset="0"/>
                <a:ea typeface="ＭＳ Ｐゴシック" charset="0"/>
                <a:cs typeface="ＭＳ Ｐゴシック" charset="0"/>
              </a:rPr>
              <a:t>Седер тавагны элементүүд</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descr="Death on 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8298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x-none" sz="4800" b="1" dirty="0" smtClean="0">
                <a:latin typeface="Tahoma" charset="0"/>
                <a:ea typeface="ＭＳ Ｐゴシック" charset="0"/>
                <a:cs typeface="ＭＳ Ｐゴシック" charset="0"/>
              </a:rPr>
              <a:t>Есүсийн үхэл бидний гэмийн төлөөсийг төлөв</a:t>
            </a:r>
            <a:endParaRPr lang="en-US" sz="4800" dirty="0">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solidFill>
                <a:srgbClr val="2F1311"/>
              </a:solidFill>
              <a:latin typeface="Tahoma" pitchFamily="22" charset="-52"/>
              <a:ea typeface="+mn-ea"/>
              <a:cs typeface="+mn-cs"/>
            </a:endParaRPr>
          </a:p>
        </p:txBody>
      </p:sp>
      <p:sp>
        <p:nvSpPr>
          <p:cNvPr id="199682"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145</a:t>
            </a:r>
          </a:p>
        </p:txBody>
      </p:sp>
      <p:pic>
        <p:nvPicPr>
          <p:cNvPr id="199683" name="Picture 6" descr="j02803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906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4" name="Picture 7" descr="j02803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300" y="9906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 Box 11"/>
          <p:cNvSpPr txBox="1">
            <a:spLocks noChangeArrowheads="1"/>
          </p:cNvSpPr>
          <p:nvPr/>
        </p:nvSpPr>
        <p:spPr bwMode="auto">
          <a:xfrm>
            <a:off x="393700" y="1981200"/>
            <a:ext cx="2162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Ариусгал</a:t>
            </a:r>
            <a:endParaRPr lang="en-US" sz="1800">
              <a:solidFill>
                <a:srgbClr val="2F1311"/>
              </a:solidFill>
            </a:endParaRPr>
          </a:p>
        </p:txBody>
      </p:sp>
      <p:sp>
        <p:nvSpPr>
          <p:cNvPr id="174092" name="Text Box 12"/>
          <p:cNvSpPr txBox="1">
            <a:spLocks noChangeArrowheads="1"/>
          </p:cNvSpPr>
          <p:nvPr/>
        </p:nvSpPr>
        <p:spPr bwMode="auto">
          <a:xfrm>
            <a:off x="3059113" y="1981200"/>
            <a:ext cx="18272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Гамшиг</a:t>
            </a:r>
            <a:endParaRPr lang="en-US" sz="1800">
              <a:solidFill>
                <a:srgbClr val="2F1311"/>
              </a:solidFill>
            </a:endParaRPr>
          </a:p>
        </p:txBody>
      </p:sp>
      <p:sp>
        <p:nvSpPr>
          <p:cNvPr id="174082" name="Rectangle 2"/>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algn="ctr" eaLnBrk="1" hangingPunct="1">
              <a:defRPr/>
            </a:pPr>
            <a:r>
              <a:rPr lang="en-US" dirty="0" err="1" smtClean="0">
                <a:ea typeface="+mj-ea"/>
                <a:cs typeface="+mj-cs"/>
              </a:rPr>
              <a:t>Дөрвөн</a:t>
            </a:r>
            <a:r>
              <a:rPr lang="en-US" dirty="0" smtClean="0">
                <a:ea typeface="+mj-ea"/>
                <a:cs typeface="+mj-cs"/>
              </a:rPr>
              <a:t> </a:t>
            </a:r>
            <a:r>
              <a:rPr lang="en-US" dirty="0" err="1" smtClean="0">
                <a:ea typeface="+mj-ea"/>
                <a:cs typeface="+mj-cs"/>
              </a:rPr>
              <a:t>Аяга</a:t>
            </a:r>
            <a:r>
              <a:rPr lang="en-US" dirty="0" smtClean="0">
                <a:ea typeface="+mj-ea"/>
                <a:cs typeface="+mj-cs"/>
              </a:rPr>
              <a:t> (</a:t>
            </a:r>
            <a:r>
              <a:rPr lang="en-US" dirty="0" err="1" smtClean="0">
                <a:ea typeface="+mj-ea"/>
                <a:cs typeface="+mj-cs"/>
              </a:rPr>
              <a:t>Eг</a:t>
            </a:r>
            <a:r>
              <a:rPr lang="en-US" dirty="0" smtClean="0">
                <a:ea typeface="+mj-ea"/>
                <a:cs typeface="+mj-cs"/>
              </a:rPr>
              <a:t> </a:t>
            </a:r>
            <a:r>
              <a:rPr lang="en-US" dirty="0">
                <a:ea typeface="+mj-ea"/>
                <a:cs typeface="+mj-cs"/>
              </a:rPr>
              <a:t>6:6-7)</a:t>
            </a:r>
          </a:p>
        </p:txBody>
      </p:sp>
      <p:sp>
        <p:nvSpPr>
          <p:cNvPr id="199688" name="TextBox 13"/>
          <p:cNvSpPr txBox="1">
            <a:spLocks noChangeArrowheads="1"/>
          </p:cNvSpPr>
          <p:nvPr/>
        </p:nvSpPr>
        <p:spPr bwMode="auto">
          <a:xfrm>
            <a:off x="4724400" y="1295400"/>
            <a:ext cx="4419600" cy="163195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ltLang="ja-JP" sz="2000">
                <a:solidFill>
                  <a:srgbClr val="FFFFFF"/>
                </a:solidFill>
              </a:rPr>
              <a:t>"</a:t>
            </a:r>
            <a:r>
              <a:rPr lang="ru-RU" sz="2000">
                <a:solidFill>
                  <a:srgbClr val="FFFFFF"/>
                </a:solidFill>
              </a:rPr>
              <a:t>Тиймээс Израилийн хөвгүүдэд ингэж хэл. “Би бол ЭЗЭН. Египетчүүдийн хүнд ачаан доороос </a:t>
            </a:r>
            <a:r>
              <a:rPr lang="ru-RU" sz="2000">
                <a:solidFill>
                  <a:srgbClr val="FFFF00"/>
                </a:solidFill>
              </a:rPr>
              <a:t>Би та нарыг гаргаж</a:t>
            </a:r>
            <a:r>
              <a:rPr lang="en-US" sz="2000">
                <a:solidFill>
                  <a:srgbClr val="FFFFFF"/>
                </a:solidFill>
              </a:rPr>
              <a:t>, </a:t>
            </a:r>
          </a:p>
          <a:p>
            <a:endParaRPr lang="en-US" sz="2000">
              <a:solidFill>
                <a:srgbClr val="FFFFFF"/>
              </a:solidFill>
            </a:endParaRPr>
          </a:p>
        </p:txBody>
      </p:sp>
      <p:sp>
        <p:nvSpPr>
          <p:cNvPr id="15" name="TextBox 14"/>
          <p:cNvSpPr txBox="1">
            <a:spLocks noChangeArrowheads="1"/>
          </p:cNvSpPr>
          <p:nvPr/>
        </p:nvSpPr>
        <p:spPr bwMode="auto">
          <a:xfrm>
            <a:off x="4724400" y="2743200"/>
            <a:ext cx="4419600" cy="101600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a:solidFill>
                  <a:srgbClr val="FFFFFF"/>
                </a:solidFill>
              </a:rPr>
              <a:t>тэдний боолчлолоос та нарыг </a:t>
            </a:r>
            <a:r>
              <a:rPr lang="en-US" sz="2000" u="sng">
                <a:solidFill>
                  <a:srgbClr val="FFFF00"/>
                </a:solidFill>
              </a:rPr>
              <a:t> чөлөөлөх болно.</a:t>
            </a:r>
            <a:endParaRPr lang="en-US" sz="2000">
              <a:solidFill>
                <a:srgbClr val="FFFFFF"/>
              </a:solidFill>
            </a:endParaRPr>
          </a:p>
          <a:p>
            <a:endParaRPr lang="en-US" sz="200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2" grpId="0"/>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5" descr="Exod Nile darkness.jpg"/>
          <p:cNvPicPr>
            <a:picLocks noChangeAspect="1"/>
          </p:cNvPicPr>
          <p:nvPr/>
        </p:nvPicPr>
        <p:blipFill>
          <a:blip r:embed="rId3">
            <a:extLst>
              <a:ext uri="{28A0092B-C50C-407E-A947-70E740481C1C}">
                <a14:useLocalDpi xmlns:a14="http://schemas.microsoft.com/office/drawing/2010/main" val="0"/>
              </a:ext>
            </a:extLst>
          </a:blip>
          <a:srcRect l="6667" r="1560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8" name="Text Box 4"/>
          <p:cNvSpPr txBox="1">
            <a:spLocks noChangeArrowheads="1"/>
          </p:cNvSpPr>
          <p:nvPr/>
        </p:nvSpPr>
        <p:spPr bwMode="auto">
          <a:xfrm>
            <a:off x="76200" y="304801"/>
            <a:ext cx="10256440" cy="3785652"/>
          </a:xfrm>
          <a:prstGeom prst="rect">
            <a:avLst/>
          </a:prstGeom>
          <a:noFill/>
          <a:ln w="9525">
            <a:noFill/>
            <a:miter lim="800000"/>
            <a:headEnd/>
            <a:tailEnd/>
          </a:ln>
          <a:effectLst/>
        </p:spPr>
        <p:txBody>
          <a:bodyPr numCol="3">
            <a:spAutoFit/>
          </a:bodyPr>
          <a:lstStyle>
            <a:defPPr>
              <a:defRPr lang="en-US"/>
            </a:defPPr>
            <a:lvl1pPr marL="457200" indent="-457200" eaLnBrk="1" hangingPunct="1">
              <a:lnSpc>
                <a:spcPct val="60000"/>
              </a:lnSpc>
              <a:spcBef>
                <a:spcPct val="50000"/>
              </a:spcBef>
              <a:buFont typeface="Times" pitchFamily="-112" charset="0"/>
              <a:buAutoNum type="arabicPeriod"/>
              <a:defRPr sz="3600" b="1" i="1">
                <a:effectLst>
                  <a:glow rad="127000">
                    <a:schemeClr val="bg1"/>
                  </a:glow>
                </a:effectLst>
                <a:latin typeface="Arial"/>
                <a:ea typeface="+mn-ea"/>
                <a:cs typeface="Arial"/>
              </a:defRPr>
            </a:lvl1pPr>
          </a:lstStyle>
          <a:p>
            <a:pPr>
              <a:defRPr/>
            </a:pPr>
            <a:r>
              <a:rPr lang="en-US" dirty="0"/>
              <a:t>  </a:t>
            </a:r>
            <a:r>
              <a:rPr lang="en-US" dirty="0" err="1"/>
              <a:t>Цус</a:t>
            </a:r>
            <a:r>
              <a:rPr lang="en-US" dirty="0"/>
              <a:t>           </a:t>
            </a:r>
          </a:p>
          <a:p>
            <a:pPr>
              <a:defRPr/>
            </a:pPr>
            <a:r>
              <a:rPr lang="en-US" dirty="0"/>
              <a:t>  </a:t>
            </a:r>
            <a:r>
              <a:rPr lang="en-US" dirty="0" err="1"/>
              <a:t>Мэлхий</a:t>
            </a:r>
            <a:endParaRPr lang="en-US" dirty="0"/>
          </a:p>
          <a:p>
            <a:pPr>
              <a:defRPr/>
            </a:pPr>
            <a:r>
              <a:rPr lang="en-US" dirty="0"/>
              <a:t>  </a:t>
            </a:r>
            <a:r>
              <a:rPr lang="en-US" dirty="0" err="1"/>
              <a:t>Бөөс</a:t>
            </a:r>
            <a:endParaRPr lang="en-US" dirty="0"/>
          </a:p>
          <a:p>
            <a:pPr>
              <a:defRPr/>
            </a:pPr>
            <a:r>
              <a:rPr lang="en-US" dirty="0"/>
              <a:t>  </a:t>
            </a:r>
            <a:r>
              <a:rPr lang="en-US" dirty="0" err="1"/>
              <a:t>Ялаа</a:t>
            </a:r>
            <a:endParaRPr lang="en-US" dirty="0"/>
          </a:p>
          <a:p>
            <a:pPr>
              <a:defRPr/>
            </a:pPr>
            <a:r>
              <a:rPr lang="en-US" dirty="0"/>
              <a:t>  </a:t>
            </a:r>
            <a:r>
              <a:rPr lang="en-US" dirty="0" err="1"/>
              <a:t>Мал</a:t>
            </a:r>
            <a:r>
              <a:rPr lang="en-US" dirty="0"/>
              <a:t> </a:t>
            </a:r>
            <a:r>
              <a:rPr lang="en-US" dirty="0" err="1"/>
              <a:t>сүрэг</a:t>
            </a:r>
            <a:endParaRPr lang="en-US" dirty="0"/>
          </a:p>
          <a:p>
            <a:pPr>
              <a:defRPr/>
            </a:pPr>
            <a:r>
              <a:rPr lang="en-US" dirty="0"/>
              <a:t>  </a:t>
            </a:r>
            <a:r>
              <a:rPr lang="en-US" dirty="0" err="1"/>
              <a:t>Идээт</a:t>
            </a:r>
            <a:r>
              <a:rPr lang="en-US" dirty="0"/>
              <a:t> </a:t>
            </a:r>
            <a:r>
              <a:rPr lang="en-US" dirty="0" err="1"/>
              <a:t>яр</a:t>
            </a:r>
            <a:endParaRPr lang="en-US" dirty="0"/>
          </a:p>
          <a:p>
            <a:pPr>
              <a:defRPr/>
            </a:pPr>
            <a:r>
              <a:rPr lang="en-US" dirty="0"/>
              <a:t>  </a:t>
            </a:r>
            <a:r>
              <a:rPr lang="en-US" dirty="0" err="1"/>
              <a:t>Мөндөр</a:t>
            </a:r>
            <a:endParaRPr lang="en-US" dirty="0"/>
          </a:p>
          <a:p>
            <a:pPr>
              <a:defRPr/>
            </a:pPr>
            <a:r>
              <a:rPr lang="en-US" dirty="0"/>
              <a:t>  </a:t>
            </a:r>
            <a:r>
              <a:rPr lang="en-US" dirty="0" err="1"/>
              <a:t>Царцаа</a:t>
            </a:r>
            <a:r>
              <a:rPr lang="en-US" dirty="0"/>
              <a:t>          </a:t>
            </a:r>
          </a:p>
          <a:p>
            <a:pPr>
              <a:defRPr/>
            </a:pPr>
            <a:r>
              <a:rPr lang="en-US" dirty="0"/>
              <a:t>  </a:t>
            </a:r>
            <a:r>
              <a:rPr lang="en-US" dirty="0" err="1"/>
              <a:t>Харанхуй</a:t>
            </a:r>
            <a:endParaRPr lang="en-US" dirty="0"/>
          </a:p>
          <a:p>
            <a:pPr>
              <a:defRPr/>
            </a:pPr>
            <a:r>
              <a:rPr lang="en-US" dirty="0"/>
              <a:t> </a:t>
            </a:r>
            <a:r>
              <a:rPr lang="en-US" dirty="0" err="1"/>
              <a:t>Ууган</a:t>
            </a:r>
            <a:endParaRPr lang="en-US" dirty="0"/>
          </a:p>
        </p:txBody>
      </p:sp>
      <p:sp>
        <p:nvSpPr>
          <p:cNvPr id="251909" name="Text Box 5"/>
          <p:cNvSpPr txBox="1">
            <a:spLocks noChangeArrowheads="1"/>
          </p:cNvSpPr>
          <p:nvPr/>
        </p:nvSpPr>
        <p:spPr bwMode="auto">
          <a:xfrm>
            <a:off x="4495800" y="5943600"/>
            <a:ext cx="4648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3200" b="1" dirty="0" err="1">
                <a:solidFill>
                  <a:srgbClr val="FFFFFF"/>
                </a:solidFill>
                <a:latin typeface="Times New Roman" pitchFamily="-112" charset="0"/>
                <a:ea typeface="+mn-ea"/>
                <a:cs typeface="+mn-cs"/>
              </a:rPr>
              <a:t>Eг</a:t>
            </a:r>
            <a:r>
              <a:rPr lang="en-US" sz="3200" b="1" dirty="0">
                <a:solidFill>
                  <a:srgbClr val="FFFFFF"/>
                </a:solidFill>
                <a:latin typeface="Times New Roman" pitchFamily="-112" charset="0"/>
                <a:ea typeface="+mn-ea"/>
                <a:cs typeface="+mn-cs"/>
              </a:rPr>
              <a:t> 7-12</a:t>
            </a:r>
          </a:p>
        </p:txBody>
      </p:sp>
      <p:sp>
        <p:nvSpPr>
          <p:cNvPr id="251910" name="Rectangle 6"/>
          <p:cNvSpPr>
            <a:spLocks noGrp="1" noChangeArrowheads="1"/>
          </p:cNvSpPr>
          <p:nvPr>
            <p:ph type="title" idx="4294967295"/>
          </p:nvPr>
        </p:nvSpPr>
        <p:spPr>
          <a:xfrm>
            <a:off x="5105400" y="5105400"/>
            <a:ext cx="4038600" cy="762000"/>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b="1" dirty="0">
                <a:solidFill>
                  <a:schemeClr val="bg1"/>
                </a:solidFill>
                <a:ea typeface="ＭＳ Ｐゴシック" pitchFamily="-112" charset="-128"/>
                <a:cs typeface="ＭＳ Ｐゴシック" pitchFamily="-112" charset="-128"/>
              </a:rPr>
              <a:t>10 </a:t>
            </a:r>
            <a:r>
              <a:rPr lang="en-US" b="1" dirty="0" smtClean="0">
                <a:solidFill>
                  <a:schemeClr val="bg1"/>
                </a:solidFill>
                <a:ea typeface="ＭＳ Ｐゴシック" pitchFamily="-112" charset="-128"/>
                <a:cs typeface="ＭＳ Ｐゴシック" pitchFamily="-112" charset="-128"/>
              </a:rPr>
              <a:t>ГАМШИГ</a:t>
            </a:r>
            <a:endParaRPr lang="en-US" b="1" dirty="0">
              <a:solidFill>
                <a:schemeClr val="bg1"/>
              </a:solidFill>
              <a:ea typeface="ＭＳ Ｐゴシック" pitchFamily="-112" charset="-128"/>
              <a:cs typeface="ＭＳ Ｐゴシック" pitchFamily="-112" charset="-128"/>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51908"/>
                                        </p:tgtEl>
                                        <p:attrNameLst>
                                          <p:attrName>style.visibility</p:attrName>
                                        </p:attrNameLst>
                                      </p:cBhvr>
                                      <p:to>
                                        <p:strVal val="visible"/>
                                      </p:to>
                                    </p:set>
                                    <p:animEffect transition="in" filter="dissolve">
                                      <p:cBhvr>
                                        <p:cTn id="7" dur="500"/>
                                        <p:tgtEl>
                                          <p:spTgt spid="251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Lamb380X26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230188"/>
            <a:ext cx="9201150" cy="629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en-US" sz="2400">
              <a:solidFill>
                <a:srgbClr val="000000"/>
              </a:solidFill>
              <a:latin typeface="Times New Roman" charset="0"/>
            </a:endParaRPr>
          </a:p>
        </p:txBody>
      </p:sp>
      <p:sp>
        <p:nvSpPr>
          <p:cNvPr id="20480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0480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4804"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7033" name="Text Box 9"/>
          <p:cNvSpPr txBox="1">
            <a:spLocks noChangeArrowheads="1"/>
          </p:cNvSpPr>
          <p:nvPr/>
        </p:nvSpPr>
        <p:spPr bwMode="auto">
          <a:xfrm>
            <a:off x="107950" y="115888"/>
            <a:ext cx="4495800" cy="61864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ru-RU" sz="3600" b="1" i="1" dirty="0" err="1">
                <a:solidFill>
                  <a:srgbClr val="FFFFFF"/>
                </a:solidFill>
                <a:latin typeface="Times New Roman" pitchFamily="-112" charset="0"/>
                <a:ea typeface="+mn-ea"/>
                <a:cs typeface="+mn-cs"/>
              </a:rPr>
              <a:t>Цус</a:t>
            </a:r>
            <a:r>
              <a:rPr lang="ru-RU" sz="3600" b="1" i="1" dirty="0">
                <a:solidFill>
                  <a:srgbClr val="FFFFFF"/>
                </a:solidFill>
                <a:latin typeface="Times New Roman" pitchFamily="-112" charset="0"/>
                <a:ea typeface="+mn-ea"/>
                <a:cs typeface="+mn-cs"/>
              </a:rPr>
              <a:t> </a:t>
            </a:r>
            <a:r>
              <a:rPr lang="ru-RU" sz="3600" b="1" i="1" dirty="0" err="1">
                <a:solidFill>
                  <a:srgbClr val="FFFFFF"/>
                </a:solidFill>
                <a:latin typeface="Times New Roman" pitchFamily="-112" charset="0"/>
                <a:ea typeface="+mn-ea"/>
                <a:cs typeface="+mn-cs"/>
              </a:rPr>
              <a:t>нь</a:t>
            </a:r>
            <a:r>
              <a:rPr lang="ru-RU" sz="3600" b="1" i="1" dirty="0">
                <a:solidFill>
                  <a:srgbClr val="FFFFFF"/>
                </a:solidFill>
                <a:latin typeface="Times New Roman" pitchFamily="-112" charset="0"/>
                <a:ea typeface="+mn-ea"/>
                <a:cs typeface="+mn-cs"/>
              </a:rPr>
              <a:t> та </a:t>
            </a:r>
            <a:r>
              <a:rPr lang="ru-RU" sz="3600" b="1" i="1" dirty="0" err="1">
                <a:solidFill>
                  <a:srgbClr val="FFFFFF"/>
                </a:solidFill>
                <a:latin typeface="Times New Roman" pitchFamily="-112" charset="0"/>
                <a:ea typeface="+mn-ea"/>
                <a:cs typeface="+mn-cs"/>
              </a:rPr>
              <a:t>нарын</a:t>
            </a:r>
            <a:r>
              <a:rPr lang="ru-RU" sz="3600" b="1" i="1" dirty="0">
                <a:solidFill>
                  <a:srgbClr val="FFFFFF"/>
                </a:solidFill>
                <a:latin typeface="Times New Roman" pitchFamily="-112" charset="0"/>
                <a:ea typeface="+mn-ea"/>
                <a:cs typeface="+mn-cs"/>
              </a:rPr>
              <a:t> </a:t>
            </a:r>
            <a:r>
              <a:rPr lang="ru-RU" sz="3600" b="1" i="1" dirty="0" err="1">
                <a:solidFill>
                  <a:srgbClr val="FFFFFF"/>
                </a:solidFill>
                <a:latin typeface="Times New Roman" pitchFamily="-112" charset="0"/>
                <a:ea typeface="+mn-ea"/>
                <a:cs typeface="+mn-cs"/>
              </a:rPr>
              <a:t>байгаа</a:t>
            </a:r>
            <a:r>
              <a:rPr lang="ru-RU" sz="3600" b="1" i="1" dirty="0">
                <a:solidFill>
                  <a:srgbClr val="FFFFFF"/>
                </a:solidFill>
                <a:latin typeface="Times New Roman" pitchFamily="-112" charset="0"/>
                <a:ea typeface="+mn-ea"/>
                <a:cs typeface="+mn-cs"/>
              </a:rPr>
              <a:t> </a:t>
            </a:r>
            <a:r>
              <a:rPr lang="ru-RU" sz="3600" b="1" i="1" dirty="0" err="1">
                <a:solidFill>
                  <a:srgbClr val="FFFFFF"/>
                </a:solidFill>
                <a:latin typeface="Times New Roman" pitchFamily="-112" charset="0"/>
                <a:ea typeface="+mn-ea"/>
                <a:cs typeface="+mn-cs"/>
              </a:rPr>
              <a:t>гэр</a:t>
            </a:r>
            <a:r>
              <a:rPr lang="ru-RU" sz="3600" b="1" i="1" dirty="0">
                <a:solidFill>
                  <a:srgbClr val="FFFFFF"/>
                </a:solidFill>
                <a:latin typeface="Times New Roman" pitchFamily="-112" charset="0"/>
                <a:ea typeface="+mn-ea"/>
                <a:cs typeface="+mn-cs"/>
              </a:rPr>
              <a:t> </a:t>
            </a:r>
            <a:r>
              <a:rPr lang="ru-RU" sz="3600" b="1" i="1" dirty="0" err="1">
                <a:solidFill>
                  <a:srgbClr val="FFFFFF"/>
                </a:solidFill>
                <a:latin typeface="Times New Roman" pitchFamily="-112" charset="0"/>
                <a:ea typeface="+mn-ea"/>
                <a:cs typeface="+mn-cs"/>
              </a:rPr>
              <a:t>дээр</a:t>
            </a:r>
            <a:r>
              <a:rPr lang="ru-RU" sz="3600" b="1" i="1" dirty="0">
                <a:solidFill>
                  <a:srgbClr val="FFFFFF"/>
                </a:solidFill>
                <a:latin typeface="Times New Roman" pitchFamily="-112" charset="0"/>
                <a:ea typeface="+mn-ea"/>
                <a:cs typeface="+mn-cs"/>
              </a:rPr>
              <a:t> та </a:t>
            </a:r>
            <a:r>
              <a:rPr lang="ru-RU" sz="3600" b="1" i="1" dirty="0" err="1">
                <a:solidFill>
                  <a:srgbClr val="FFFFFF"/>
                </a:solidFill>
                <a:latin typeface="Times New Roman" pitchFamily="-112" charset="0"/>
                <a:ea typeface="+mn-ea"/>
                <a:cs typeface="+mn-cs"/>
              </a:rPr>
              <a:t>нарын</a:t>
            </a:r>
            <a:r>
              <a:rPr lang="ru-RU" sz="3600" b="1" i="1" dirty="0">
                <a:solidFill>
                  <a:srgbClr val="FFFFFF"/>
                </a:solidFill>
                <a:latin typeface="Times New Roman" pitchFamily="-112" charset="0"/>
                <a:ea typeface="+mn-ea"/>
                <a:cs typeface="+mn-cs"/>
              </a:rPr>
              <a:t> </a:t>
            </a:r>
            <a:r>
              <a:rPr lang="ru-RU" sz="3600" b="1" i="1" dirty="0" err="1">
                <a:solidFill>
                  <a:srgbClr val="FFFFFF"/>
                </a:solidFill>
                <a:latin typeface="Times New Roman" pitchFamily="-112" charset="0"/>
                <a:ea typeface="+mn-ea"/>
                <a:cs typeface="+mn-cs"/>
              </a:rPr>
              <a:t>төлөө</a:t>
            </a:r>
            <a:r>
              <a:rPr lang="ru-RU" sz="3600" b="1" i="1" dirty="0">
                <a:solidFill>
                  <a:srgbClr val="FFFFFF"/>
                </a:solidFill>
                <a:latin typeface="Times New Roman" pitchFamily="-112" charset="0"/>
                <a:ea typeface="+mn-ea"/>
                <a:cs typeface="+mn-cs"/>
              </a:rPr>
              <a:t> </a:t>
            </a:r>
            <a:r>
              <a:rPr lang="ru-RU" sz="3600" b="1" i="1" dirty="0" err="1">
                <a:solidFill>
                  <a:srgbClr val="FFFFFF"/>
                </a:solidFill>
                <a:latin typeface="Times New Roman" pitchFamily="-112" charset="0"/>
                <a:ea typeface="+mn-ea"/>
                <a:cs typeface="+mn-cs"/>
              </a:rPr>
              <a:t>тэмдэг</a:t>
            </a:r>
            <a:r>
              <a:rPr lang="ru-RU" sz="3600" b="1" i="1" dirty="0">
                <a:solidFill>
                  <a:srgbClr val="FFFFFF"/>
                </a:solidFill>
                <a:latin typeface="Times New Roman" pitchFamily="-112" charset="0"/>
                <a:ea typeface="+mn-ea"/>
                <a:cs typeface="+mn-cs"/>
              </a:rPr>
              <a:t> </a:t>
            </a:r>
            <a:r>
              <a:rPr lang="ru-RU" sz="3600" b="1" i="1" dirty="0" err="1">
                <a:solidFill>
                  <a:srgbClr val="FFFFFF"/>
                </a:solidFill>
                <a:latin typeface="Times New Roman" pitchFamily="-112" charset="0"/>
                <a:ea typeface="+mn-ea"/>
                <a:cs typeface="+mn-cs"/>
              </a:rPr>
              <a:t>болно</a:t>
            </a:r>
            <a:r>
              <a:rPr lang="ru-RU" sz="3600" b="1" i="1" dirty="0">
                <a:solidFill>
                  <a:srgbClr val="FFFFFF"/>
                </a:solidFill>
                <a:latin typeface="Times New Roman" pitchFamily="-112" charset="0"/>
                <a:ea typeface="+mn-ea"/>
                <a:cs typeface="+mn-cs"/>
              </a:rPr>
              <a:t>. Би Египет </a:t>
            </a:r>
            <a:r>
              <a:rPr lang="ru-RU" sz="3600" b="1" i="1" dirty="0" err="1">
                <a:solidFill>
                  <a:srgbClr val="FFFFFF"/>
                </a:solidFill>
                <a:latin typeface="Times New Roman" pitchFamily="-112" charset="0"/>
                <a:ea typeface="+mn-ea"/>
                <a:cs typeface="+mn-cs"/>
              </a:rPr>
              <a:t>газрыг</a:t>
            </a:r>
            <a:r>
              <a:rPr lang="ru-RU" sz="3600" b="1" i="1" dirty="0">
                <a:solidFill>
                  <a:srgbClr val="FFFFFF"/>
                </a:solidFill>
                <a:latin typeface="Times New Roman" pitchFamily="-112" charset="0"/>
                <a:ea typeface="+mn-ea"/>
                <a:cs typeface="+mn-cs"/>
              </a:rPr>
              <a:t> </a:t>
            </a:r>
            <a:r>
              <a:rPr lang="ru-RU" sz="3600" b="1" i="1" dirty="0" err="1">
                <a:solidFill>
                  <a:srgbClr val="FFFFFF"/>
                </a:solidFill>
                <a:latin typeface="Times New Roman" pitchFamily="-112" charset="0"/>
                <a:ea typeface="+mn-ea"/>
                <a:cs typeface="+mn-cs"/>
              </a:rPr>
              <a:t>цохих</a:t>
            </a:r>
            <a:r>
              <a:rPr lang="ru-RU" sz="3600" b="1" i="1" dirty="0">
                <a:solidFill>
                  <a:srgbClr val="FFFFFF"/>
                </a:solidFill>
                <a:latin typeface="Times New Roman" pitchFamily="-112" charset="0"/>
                <a:ea typeface="+mn-ea"/>
                <a:cs typeface="+mn-cs"/>
              </a:rPr>
              <a:t> </a:t>
            </a:r>
            <a:r>
              <a:rPr lang="ru-RU" sz="3600" b="1" i="1" dirty="0" err="1">
                <a:solidFill>
                  <a:srgbClr val="FFFFFF"/>
                </a:solidFill>
                <a:latin typeface="Times New Roman" pitchFamily="-112" charset="0"/>
                <a:ea typeface="+mn-ea"/>
                <a:cs typeface="+mn-cs"/>
              </a:rPr>
              <a:t>үед</a:t>
            </a:r>
            <a:r>
              <a:rPr lang="ru-RU" sz="3600" b="1" i="1" dirty="0">
                <a:solidFill>
                  <a:srgbClr val="FFFFFF"/>
                </a:solidFill>
                <a:latin typeface="Times New Roman" pitchFamily="-112" charset="0"/>
                <a:ea typeface="+mn-ea"/>
                <a:cs typeface="+mn-cs"/>
              </a:rPr>
              <a:t> </a:t>
            </a:r>
            <a:r>
              <a:rPr lang="ru-RU" sz="3600" b="1" i="1" dirty="0" err="1">
                <a:solidFill>
                  <a:srgbClr val="FFFFFF"/>
                </a:solidFill>
                <a:latin typeface="Times New Roman" pitchFamily="-112" charset="0"/>
                <a:ea typeface="+mn-ea"/>
                <a:cs typeface="+mn-cs"/>
              </a:rPr>
              <a:t>цусыг</a:t>
            </a:r>
            <a:r>
              <a:rPr lang="ru-RU" sz="3600" b="1" i="1" dirty="0">
                <a:solidFill>
                  <a:srgbClr val="FFFFFF"/>
                </a:solidFill>
                <a:latin typeface="Times New Roman" pitchFamily="-112" charset="0"/>
                <a:ea typeface="+mn-ea"/>
                <a:cs typeface="+mn-cs"/>
              </a:rPr>
              <a:t> </a:t>
            </a:r>
            <a:r>
              <a:rPr lang="ru-RU" sz="3600" b="1" i="1" dirty="0" err="1">
                <a:solidFill>
                  <a:srgbClr val="FFFFFF"/>
                </a:solidFill>
                <a:latin typeface="Times New Roman" pitchFamily="-112" charset="0"/>
                <a:ea typeface="+mn-ea"/>
                <a:cs typeface="+mn-cs"/>
              </a:rPr>
              <a:t>хараад</a:t>
            </a:r>
            <a:r>
              <a:rPr lang="ru-RU" sz="3600" b="1" i="1" dirty="0">
                <a:solidFill>
                  <a:srgbClr val="FFFFFF"/>
                </a:solidFill>
                <a:latin typeface="Times New Roman" pitchFamily="-112" charset="0"/>
                <a:ea typeface="+mn-ea"/>
                <a:cs typeface="+mn-cs"/>
              </a:rPr>
              <a:t>, та </a:t>
            </a:r>
            <a:r>
              <a:rPr lang="ru-RU" sz="3600" b="1" i="1" dirty="0" err="1">
                <a:solidFill>
                  <a:srgbClr val="FFFFFF"/>
                </a:solidFill>
                <a:latin typeface="Times New Roman" pitchFamily="-112" charset="0"/>
                <a:ea typeface="+mn-ea"/>
                <a:cs typeface="+mn-cs"/>
              </a:rPr>
              <a:t>нарын</a:t>
            </a:r>
            <a:r>
              <a:rPr lang="ru-RU" sz="3600" b="1" i="1" dirty="0">
                <a:solidFill>
                  <a:srgbClr val="FFFFFF"/>
                </a:solidFill>
                <a:latin typeface="Times New Roman" pitchFamily="-112" charset="0"/>
                <a:ea typeface="+mn-ea"/>
                <a:cs typeface="+mn-cs"/>
              </a:rPr>
              <a:t> </a:t>
            </a:r>
            <a:r>
              <a:rPr lang="ru-RU" sz="3600" b="1" i="1" dirty="0" err="1">
                <a:solidFill>
                  <a:srgbClr val="FFFFFF"/>
                </a:solidFill>
                <a:latin typeface="Times New Roman" pitchFamily="-112" charset="0"/>
                <a:ea typeface="+mn-ea"/>
                <a:cs typeface="+mn-cs"/>
              </a:rPr>
              <a:t>дээгүүр</a:t>
            </a:r>
            <a:r>
              <a:rPr lang="ru-RU" sz="3600" b="1" i="1" dirty="0">
                <a:solidFill>
                  <a:srgbClr val="FFFFFF"/>
                </a:solidFill>
                <a:latin typeface="Times New Roman" pitchFamily="-112" charset="0"/>
                <a:ea typeface="+mn-ea"/>
                <a:cs typeface="+mn-cs"/>
              </a:rPr>
              <a:t> </a:t>
            </a:r>
            <a:r>
              <a:rPr lang="ru-RU" sz="3600" b="1" i="1" dirty="0" err="1">
                <a:solidFill>
                  <a:srgbClr val="FFFFFF"/>
                </a:solidFill>
                <a:latin typeface="Times New Roman" pitchFamily="-112" charset="0"/>
                <a:ea typeface="+mn-ea"/>
                <a:cs typeface="+mn-cs"/>
              </a:rPr>
              <a:t>өнгөрөх</a:t>
            </a:r>
            <a:r>
              <a:rPr lang="ru-RU" sz="3600" b="1" i="1" dirty="0">
                <a:solidFill>
                  <a:srgbClr val="FFFFFF"/>
                </a:solidFill>
                <a:latin typeface="Times New Roman" pitchFamily="-112" charset="0"/>
                <a:ea typeface="+mn-ea"/>
                <a:cs typeface="+mn-cs"/>
              </a:rPr>
              <a:t> </a:t>
            </a:r>
            <a:r>
              <a:rPr lang="ru-RU" sz="3600" b="1" i="1" dirty="0" err="1">
                <a:solidFill>
                  <a:srgbClr val="FFFFFF"/>
                </a:solidFill>
                <a:latin typeface="Times New Roman" pitchFamily="-112" charset="0"/>
                <a:ea typeface="+mn-ea"/>
                <a:cs typeface="+mn-cs"/>
              </a:rPr>
              <a:t>учир</a:t>
            </a:r>
            <a:r>
              <a:rPr lang="ru-RU" sz="3600" b="1" i="1" dirty="0">
                <a:solidFill>
                  <a:srgbClr val="FFFFFF"/>
                </a:solidFill>
                <a:latin typeface="Times New Roman" pitchFamily="-112" charset="0"/>
                <a:ea typeface="+mn-ea"/>
                <a:cs typeface="+mn-cs"/>
              </a:rPr>
              <a:t> </a:t>
            </a:r>
            <a:r>
              <a:rPr lang="ru-RU" sz="3600" b="1" i="1" dirty="0" err="1">
                <a:solidFill>
                  <a:srgbClr val="FFFFFF"/>
                </a:solidFill>
                <a:latin typeface="Times New Roman" pitchFamily="-112" charset="0"/>
                <a:ea typeface="+mn-ea"/>
                <a:cs typeface="+mn-cs"/>
              </a:rPr>
              <a:t>сүйрлийн</a:t>
            </a:r>
            <a:r>
              <a:rPr lang="ru-RU" sz="3600" b="1" i="1" dirty="0">
                <a:solidFill>
                  <a:srgbClr val="FFFFFF"/>
                </a:solidFill>
                <a:latin typeface="Times New Roman" pitchFamily="-112" charset="0"/>
                <a:ea typeface="+mn-ea"/>
                <a:cs typeface="+mn-cs"/>
              </a:rPr>
              <a:t> </a:t>
            </a:r>
            <a:r>
              <a:rPr lang="ru-RU" sz="3600" b="1" i="1" dirty="0" err="1">
                <a:solidFill>
                  <a:srgbClr val="FFFFFF"/>
                </a:solidFill>
                <a:latin typeface="Times New Roman" pitchFamily="-112" charset="0"/>
                <a:ea typeface="+mn-ea"/>
                <a:cs typeface="+mn-cs"/>
              </a:rPr>
              <a:t>ямар</a:t>
            </a:r>
            <a:r>
              <a:rPr lang="ru-RU" sz="3600" b="1" i="1" dirty="0">
                <a:solidFill>
                  <a:srgbClr val="FFFFFF"/>
                </a:solidFill>
                <a:latin typeface="Times New Roman" pitchFamily="-112" charset="0"/>
                <a:ea typeface="+mn-ea"/>
                <a:cs typeface="+mn-cs"/>
              </a:rPr>
              <a:t> ч </a:t>
            </a:r>
            <a:r>
              <a:rPr lang="ru-RU" sz="3600" b="1" i="1" dirty="0" err="1">
                <a:solidFill>
                  <a:srgbClr val="FFFFFF"/>
                </a:solidFill>
                <a:latin typeface="Times New Roman" pitchFamily="-112" charset="0"/>
                <a:ea typeface="+mn-ea"/>
                <a:cs typeface="+mn-cs"/>
              </a:rPr>
              <a:t>гамшиг</a:t>
            </a:r>
            <a:r>
              <a:rPr lang="ru-RU" sz="3600" b="1" i="1" dirty="0">
                <a:solidFill>
                  <a:srgbClr val="FFFFFF"/>
                </a:solidFill>
                <a:latin typeface="Times New Roman" pitchFamily="-112" charset="0"/>
                <a:ea typeface="+mn-ea"/>
                <a:cs typeface="+mn-cs"/>
              </a:rPr>
              <a:t> та нар </a:t>
            </a:r>
            <a:r>
              <a:rPr lang="ru-RU" sz="3600" b="1" i="1" dirty="0" err="1">
                <a:solidFill>
                  <a:srgbClr val="FFFFFF"/>
                </a:solidFill>
                <a:latin typeface="Times New Roman" pitchFamily="-112" charset="0"/>
                <a:ea typeface="+mn-ea"/>
                <a:cs typeface="+mn-cs"/>
              </a:rPr>
              <a:t>дээр</a:t>
            </a:r>
            <a:r>
              <a:rPr lang="ru-RU" sz="3600" b="1" i="1" dirty="0">
                <a:solidFill>
                  <a:srgbClr val="FFFFFF"/>
                </a:solidFill>
                <a:latin typeface="Times New Roman" pitchFamily="-112" charset="0"/>
                <a:ea typeface="+mn-ea"/>
                <a:cs typeface="+mn-cs"/>
              </a:rPr>
              <a:t> </a:t>
            </a:r>
            <a:r>
              <a:rPr lang="ru-RU" sz="3600" b="1" i="1" dirty="0" err="1">
                <a:solidFill>
                  <a:srgbClr val="FFFFFF"/>
                </a:solidFill>
                <a:latin typeface="Times New Roman" pitchFamily="-112" charset="0"/>
                <a:ea typeface="+mn-ea"/>
                <a:cs typeface="+mn-cs"/>
              </a:rPr>
              <a:t>буухгүй</a:t>
            </a:r>
            <a:r>
              <a:rPr lang="ru-RU" sz="3600" b="1" i="1" dirty="0">
                <a:solidFill>
                  <a:srgbClr val="FFFFFF"/>
                </a:solidFill>
                <a:latin typeface="Times New Roman" pitchFamily="-112" charset="0"/>
                <a:ea typeface="+mn-ea"/>
                <a:cs typeface="+mn-cs"/>
              </a:rPr>
              <a:t>. </a:t>
            </a:r>
            <a:endParaRPr lang="en-US" sz="3600" b="1" i="1" dirty="0">
              <a:solidFill>
                <a:srgbClr val="FFFFFF"/>
              </a:solidFill>
              <a:latin typeface="Times New Roman" pitchFamily="-112" charset="0"/>
              <a:ea typeface="+mn-ea"/>
              <a:cs typeface="+mn-cs"/>
            </a:endParaRPr>
          </a:p>
        </p:txBody>
      </p:sp>
      <p:sp>
        <p:nvSpPr>
          <p:cNvPr id="257034" name="Text Box 10"/>
          <p:cNvSpPr txBox="1">
            <a:spLocks noChangeArrowheads="1"/>
          </p:cNvSpPr>
          <p:nvPr/>
        </p:nvSpPr>
        <p:spPr bwMode="auto">
          <a:xfrm>
            <a:off x="-457200" y="5943600"/>
            <a:ext cx="4648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3200" b="1" dirty="0" err="1">
                <a:solidFill>
                  <a:srgbClr val="FFFFFF"/>
                </a:solidFill>
                <a:latin typeface="Times New Roman" pitchFamily="-112" charset="0"/>
                <a:ea typeface="+mn-ea"/>
                <a:cs typeface="+mn-cs"/>
              </a:rPr>
              <a:t>Eг</a:t>
            </a:r>
            <a:r>
              <a:rPr lang="en-US" sz="3200" b="1" dirty="0">
                <a:solidFill>
                  <a:srgbClr val="FFFFFF"/>
                </a:solidFill>
                <a:latin typeface="Times New Roman" pitchFamily="-112" charset="0"/>
                <a:ea typeface="+mn-ea"/>
                <a:cs typeface="+mn-cs"/>
              </a:rPr>
              <a:t> 12:13</a:t>
            </a:r>
          </a:p>
        </p:txBody>
      </p:sp>
      <p:sp>
        <p:nvSpPr>
          <p:cNvPr id="204810"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en-US" sz="3600">
                <a:solidFill>
                  <a:schemeClr val="bg1"/>
                </a:solidFill>
                <a:latin typeface="Arial" charset="0"/>
                <a:ea typeface="ＭＳ Ｐゴシック" charset="0"/>
                <a:cs typeface="ＭＳ Ｐゴシック" charset="0"/>
              </a:rPr>
              <a:t>Д/Ө-н хамгаалалт</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en-US" sz="2400">
              <a:solidFill>
                <a:srgbClr val="000000"/>
              </a:solidFill>
              <a:latin typeface="Times New Roman" charset="0"/>
            </a:endParaRPr>
          </a:p>
        </p:txBody>
      </p:sp>
      <p:sp>
        <p:nvSpPr>
          <p:cNvPr id="206850"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06851"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6852"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3"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06854"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06855"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8057" name="Text Box 9"/>
          <p:cNvSpPr txBox="1">
            <a:spLocks noChangeArrowheads="1"/>
          </p:cNvSpPr>
          <p:nvPr/>
        </p:nvSpPr>
        <p:spPr bwMode="auto">
          <a:xfrm>
            <a:off x="381000" y="331788"/>
            <a:ext cx="4495800" cy="4770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ru-RU" sz="3800" b="1" i="1" dirty="0" err="1">
                <a:solidFill>
                  <a:srgbClr val="FFFFFF"/>
                </a:solidFill>
                <a:latin typeface="Times New Roman" pitchFamily="-112" charset="0"/>
                <a:ea typeface="+mn-ea"/>
                <a:cs typeface="+mn-cs"/>
              </a:rPr>
              <a:t>Итгэлээр</a:t>
            </a:r>
            <a:r>
              <a:rPr lang="ru-RU" sz="3800" b="1" i="1" dirty="0">
                <a:solidFill>
                  <a:srgbClr val="FFFFFF"/>
                </a:solidFill>
                <a:latin typeface="Times New Roman" pitchFamily="-112" charset="0"/>
                <a:ea typeface="+mn-ea"/>
                <a:cs typeface="+mn-cs"/>
              </a:rPr>
              <a:t> </a:t>
            </a:r>
            <a:r>
              <a:rPr lang="ru-RU" sz="3800" b="1" i="1" dirty="0" err="1">
                <a:solidFill>
                  <a:srgbClr val="FFFFFF"/>
                </a:solidFill>
                <a:latin typeface="Times New Roman" pitchFamily="-112" charset="0"/>
                <a:ea typeface="+mn-ea"/>
                <a:cs typeface="+mn-cs"/>
              </a:rPr>
              <a:t>тэр</a:t>
            </a:r>
            <a:r>
              <a:rPr lang="ru-RU" sz="3800" b="1" i="1" dirty="0">
                <a:solidFill>
                  <a:srgbClr val="FFFFFF"/>
                </a:solidFill>
                <a:latin typeface="Times New Roman" pitchFamily="-112" charset="0"/>
                <a:ea typeface="+mn-ea"/>
                <a:cs typeface="+mn-cs"/>
              </a:rPr>
              <a:t> </a:t>
            </a:r>
            <a:r>
              <a:rPr lang="ru-RU" sz="3800" b="1" i="1" dirty="0" err="1">
                <a:solidFill>
                  <a:srgbClr val="FFFFFF"/>
                </a:solidFill>
                <a:latin typeface="Times New Roman" pitchFamily="-112" charset="0"/>
                <a:ea typeface="+mn-ea"/>
                <a:cs typeface="+mn-cs"/>
              </a:rPr>
              <a:t>Дээгүүр</a:t>
            </a:r>
            <a:r>
              <a:rPr lang="ru-RU" sz="3800" b="1" i="1" dirty="0">
                <a:solidFill>
                  <a:srgbClr val="FFFFFF"/>
                </a:solidFill>
                <a:latin typeface="Times New Roman" pitchFamily="-112" charset="0"/>
                <a:ea typeface="+mn-ea"/>
                <a:cs typeface="+mn-cs"/>
              </a:rPr>
              <a:t> </a:t>
            </a:r>
            <a:r>
              <a:rPr lang="ru-RU" sz="3800" b="1" i="1" dirty="0" err="1">
                <a:solidFill>
                  <a:srgbClr val="FFFFFF"/>
                </a:solidFill>
                <a:latin typeface="Times New Roman" pitchFamily="-112" charset="0"/>
                <a:ea typeface="+mn-ea"/>
                <a:cs typeface="+mn-cs"/>
              </a:rPr>
              <a:t>Өнгөрөх</a:t>
            </a:r>
            <a:r>
              <a:rPr lang="ru-RU" sz="3800" b="1" i="1" dirty="0">
                <a:solidFill>
                  <a:srgbClr val="FFFFFF"/>
                </a:solidFill>
                <a:latin typeface="Times New Roman" pitchFamily="-112" charset="0"/>
                <a:ea typeface="+mn-ea"/>
                <a:cs typeface="+mn-cs"/>
              </a:rPr>
              <a:t> </a:t>
            </a:r>
            <a:r>
              <a:rPr lang="ru-RU" sz="3800" b="1" i="1" dirty="0" err="1">
                <a:solidFill>
                  <a:srgbClr val="FFFFFF"/>
                </a:solidFill>
                <a:latin typeface="Times New Roman" pitchFamily="-112" charset="0"/>
                <a:ea typeface="+mn-ea"/>
                <a:cs typeface="+mn-cs"/>
              </a:rPr>
              <a:t>баярыг</a:t>
            </a:r>
            <a:r>
              <a:rPr lang="ru-RU" sz="3800" b="1" i="1" dirty="0">
                <a:solidFill>
                  <a:srgbClr val="FFFFFF"/>
                </a:solidFill>
                <a:latin typeface="Times New Roman" pitchFamily="-112" charset="0"/>
                <a:ea typeface="+mn-ea"/>
                <a:cs typeface="+mn-cs"/>
              </a:rPr>
              <a:t> </a:t>
            </a:r>
            <a:r>
              <a:rPr lang="ru-RU" sz="3800" b="1" i="1" dirty="0" err="1">
                <a:solidFill>
                  <a:srgbClr val="FFFFFF"/>
                </a:solidFill>
                <a:latin typeface="Times New Roman" pitchFamily="-112" charset="0"/>
                <a:ea typeface="+mn-ea"/>
                <a:cs typeface="+mn-cs"/>
              </a:rPr>
              <a:t>сахиад</a:t>
            </a:r>
            <a:r>
              <a:rPr lang="ru-RU" sz="3800" b="1" i="1" dirty="0">
                <a:solidFill>
                  <a:srgbClr val="FFFFFF"/>
                </a:solidFill>
                <a:latin typeface="Times New Roman" pitchFamily="-112" charset="0"/>
                <a:ea typeface="+mn-ea"/>
                <a:cs typeface="+mn-cs"/>
              </a:rPr>
              <a:t> </a:t>
            </a:r>
            <a:r>
              <a:rPr lang="ru-RU" sz="3800" b="1" i="1" dirty="0" err="1">
                <a:solidFill>
                  <a:srgbClr val="FFFFFF"/>
                </a:solidFill>
                <a:latin typeface="Times New Roman" pitchFamily="-112" charset="0"/>
                <a:ea typeface="+mn-ea"/>
                <a:cs typeface="+mn-cs"/>
              </a:rPr>
              <a:t>цус</a:t>
            </a:r>
            <a:r>
              <a:rPr lang="ru-RU" sz="3800" b="1" i="1" dirty="0">
                <a:solidFill>
                  <a:srgbClr val="FFFFFF"/>
                </a:solidFill>
                <a:latin typeface="Times New Roman" pitchFamily="-112" charset="0"/>
                <a:ea typeface="+mn-ea"/>
                <a:cs typeface="+mn-cs"/>
              </a:rPr>
              <a:t> </a:t>
            </a:r>
            <a:r>
              <a:rPr lang="ru-RU" sz="3800" b="1" i="1" dirty="0" err="1">
                <a:solidFill>
                  <a:srgbClr val="FFFFFF"/>
                </a:solidFill>
                <a:latin typeface="Times New Roman" pitchFamily="-112" charset="0"/>
                <a:ea typeface="+mn-ea"/>
                <a:cs typeface="+mn-cs"/>
              </a:rPr>
              <a:t>цацав</a:t>
            </a:r>
            <a:r>
              <a:rPr lang="ru-RU" sz="3800" b="1" i="1" dirty="0">
                <a:solidFill>
                  <a:srgbClr val="FFFFFF"/>
                </a:solidFill>
                <a:latin typeface="Times New Roman" pitchFamily="-112" charset="0"/>
                <a:ea typeface="+mn-ea"/>
                <a:cs typeface="+mn-cs"/>
              </a:rPr>
              <a:t>. </a:t>
            </a:r>
            <a:r>
              <a:rPr lang="ru-RU" sz="3800" b="1" i="1" dirty="0" err="1">
                <a:solidFill>
                  <a:srgbClr val="FFFFFF"/>
                </a:solidFill>
                <a:latin typeface="Times New Roman" pitchFamily="-112" charset="0"/>
                <a:ea typeface="+mn-ea"/>
                <a:cs typeface="+mn-cs"/>
              </a:rPr>
              <a:t>Ингэснээр</a:t>
            </a:r>
            <a:r>
              <a:rPr lang="ru-RU" sz="3800" b="1" i="1" dirty="0">
                <a:solidFill>
                  <a:srgbClr val="FFFFFF"/>
                </a:solidFill>
                <a:latin typeface="Times New Roman" pitchFamily="-112" charset="0"/>
                <a:ea typeface="+mn-ea"/>
                <a:cs typeface="+mn-cs"/>
              </a:rPr>
              <a:t> </a:t>
            </a:r>
            <a:r>
              <a:rPr lang="ru-RU" sz="3800" b="1" i="1" dirty="0" err="1">
                <a:solidFill>
                  <a:srgbClr val="FFFFFF"/>
                </a:solidFill>
                <a:latin typeface="Times New Roman" pitchFamily="-112" charset="0"/>
                <a:ea typeface="+mn-ea"/>
                <a:cs typeface="+mn-cs"/>
              </a:rPr>
              <a:t>ууган</a:t>
            </a:r>
            <a:r>
              <a:rPr lang="ru-RU" sz="3800" b="1" i="1" dirty="0">
                <a:solidFill>
                  <a:srgbClr val="FFFFFF"/>
                </a:solidFill>
                <a:latin typeface="Times New Roman" pitchFamily="-112" charset="0"/>
                <a:ea typeface="+mn-ea"/>
                <a:cs typeface="+mn-cs"/>
              </a:rPr>
              <a:t> </a:t>
            </a:r>
            <a:r>
              <a:rPr lang="ru-RU" sz="3800" b="1" i="1" dirty="0" err="1">
                <a:solidFill>
                  <a:srgbClr val="FFFFFF"/>
                </a:solidFill>
                <a:latin typeface="Times New Roman" pitchFamily="-112" charset="0"/>
                <a:ea typeface="+mn-ea"/>
                <a:cs typeface="+mn-cs"/>
              </a:rPr>
              <a:t>хүүхдүүдийг</a:t>
            </a:r>
            <a:r>
              <a:rPr lang="ru-RU" sz="3800" b="1" i="1" dirty="0">
                <a:solidFill>
                  <a:srgbClr val="FFFFFF"/>
                </a:solidFill>
                <a:latin typeface="Times New Roman" pitchFamily="-112" charset="0"/>
                <a:ea typeface="+mn-ea"/>
                <a:cs typeface="+mn-cs"/>
              </a:rPr>
              <a:t> </a:t>
            </a:r>
            <a:r>
              <a:rPr lang="ru-RU" sz="3800" b="1" i="1" dirty="0" err="1">
                <a:solidFill>
                  <a:srgbClr val="FFFFFF"/>
                </a:solidFill>
                <a:latin typeface="Times New Roman" pitchFamily="-112" charset="0"/>
                <a:ea typeface="+mn-ea"/>
                <a:cs typeface="+mn-cs"/>
              </a:rPr>
              <a:t>устгасан</a:t>
            </a:r>
            <a:r>
              <a:rPr lang="ru-RU" sz="3800" b="1" i="1" dirty="0">
                <a:solidFill>
                  <a:srgbClr val="FFFFFF"/>
                </a:solidFill>
                <a:latin typeface="Times New Roman" pitchFamily="-112" charset="0"/>
                <a:ea typeface="+mn-ea"/>
                <a:cs typeface="+mn-cs"/>
              </a:rPr>
              <a:t> </a:t>
            </a:r>
            <a:r>
              <a:rPr lang="ru-RU" sz="3800" b="1" i="1" dirty="0" err="1">
                <a:solidFill>
                  <a:srgbClr val="FFFFFF"/>
                </a:solidFill>
                <a:latin typeface="Times New Roman" pitchFamily="-112" charset="0"/>
                <a:ea typeface="+mn-ea"/>
                <a:cs typeface="+mn-cs"/>
              </a:rPr>
              <a:t>нэгэн</a:t>
            </a:r>
            <a:r>
              <a:rPr lang="ru-RU" sz="3800" b="1" i="1" dirty="0">
                <a:solidFill>
                  <a:srgbClr val="FFFFFF"/>
                </a:solidFill>
                <a:latin typeface="Times New Roman" pitchFamily="-112" charset="0"/>
                <a:ea typeface="+mn-ea"/>
                <a:cs typeface="+mn-cs"/>
              </a:rPr>
              <a:t> </a:t>
            </a:r>
            <a:r>
              <a:rPr lang="ru-RU" sz="3800" b="1" i="1" dirty="0" err="1">
                <a:solidFill>
                  <a:srgbClr val="FFFFFF"/>
                </a:solidFill>
                <a:latin typeface="Times New Roman" pitchFamily="-112" charset="0"/>
                <a:ea typeface="+mn-ea"/>
                <a:cs typeface="+mn-cs"/>
              </a:rPr>
              <a:t>нь</a:t>
            </a:r>
            <a:r>
              <a:rPr lang="ru-RU" sz="3800" b="1" i="1" dirty="0">
                <a:solidFill>
                  <a:srgbClr val="FFFFFF"/>
                </a:solidFill>
                <a:latin typeface="Times New Roman" pitchFamily="-112" charset="0"/>
                <a:ea typeface="+mn-ea"/>
                <a:cs typeface="+mn-cs"/>
              </a:rPr>
              <a:t> </a:t>
            </a:r>
            <a:r>
              <a:rPr lang="ru-RU" sz="3800" b="1" i="1" dirty="0" err="1">
                <a:solidFill>
                  <a:srgbClr val="FFFFFF"/>
                </a:solidFill>
                <a:latin typeface="Times New Roman" pitchFamily="-112" charset="0"/>
                <a:ea typeface="+mn-ea"/>
                <a:cs typeface="+mn-cs"/>
              </a:rPr>
              <a:t>тэдэнд</a:t>
            </a:r>
            <a:r>
              <a:rPr lang="ru-RU" sz="3800" b="1" i="1" dirty="0">
                <a:solidFill>
                  <a:srgbClr val="FFFFFF"/>
                </a:solidFill>
                <a:latin typeface="Times New Roman" pitchFamily="-112" charset="0"/>
                <a:ea typeface="+mn-ea"/>
                <a:cs typeface="+mn-cs"/>
              </a:rPr>
              <a:t> </a:t>
            </a:r>
            <a:r>
              <a:rPr lang="ru-RU" sz="3800" b="1" i="1" dirty="0" err="1">
                <a:solidFill>
                  <a:srgbClr val="FFFFFF"/>
                </a:solidFill>
                <a:latin typeface="Times New Roman" pitchFamily="-112" charset="0"/>
                <a:ea typeface="+mn-ea"/>
                <a:cs typeface="+mn-cs"/>
              </a:rPr>
              <a:t>хүрэхгүй</a:t>
            </a:r>
            <a:r>
              <a:rPr lang="ru-RU" sz="3800" b="1" i="1" dirty="0">
                <a:solidFill>
                  <a:srgbClr val="FFFFFF"/>
                </a:solidFill>
                <a:latin typeface="Times New Roman" pitchFamily="-112" charset="0"/>
                <a:ea typeface="+mn-ea"/>
                <a:cs typeface="+mn-cs"/>
              </a:rPr>
              <a:t> </a:t>
            </a:r>
            <a:r>
              <a:rPr lang="ru-RU" sz="3800" b="1" i="1" dirty="0" err="1">
                <a:solidFill>
                  <a:srgbClr val="FFFFFF"/>
                </a:solidFill>
                <a:latin typeface="Times New Roman" pitchFamily="-112" charset="0"/>
                <a:ea typeface="+mn-ea"/>
                <a:cs typeface="+mn-cs"/>
              </a:rPr>
              <a:t>юм</a:t>
            </a:r>
            <a:r>
              <a:rPr lang="ru-RU" sz="3800" b="1" i="1" dirty="0">
                <a:solidFill>
                  <a:srgbClr val="FFFFFF"/>
                </a:solidFill>
                <a:latin typeface="Times New Roman" pitchFamily="-112" charset="0"/>
                <a:ea typeface="+mn-ea"/>
                <a:cs typeface="+mn-cs"/>
              </a:rPr>
              <a:t>. </a:t>
            </a:r>
            <a:endParaRPr lang="en-US" sz="3800" b="1" i="1" dirty="0">
              <a:solidFill>
                <a:srgbClr val="FFFFFF"/>
              </a:solidFill>
              <a:latin typeface="Times New Roman" pitchFamily="-112" charset="0"/>
              <a:ea typeface="+mn-ea"/>
              <a:cs typeface="+mn-cs"/>
            </a:endParaRPr>
          </a:p>
        </p:txBody>
      </p:sp>
      <p:sp>
        <p:nvSpPr>
          <p:cNvPr id="258058" name="Text Box 10"/>
          <p:cNvSpPr txBox="1">
            <a:spLocks noChangeArrowheads="1"/>
          </p:cNvSpPr>
          <p:nvPr/>
        </p:nvSpPr>
        <p:spPr bwMode="auto">
          <a:xfrm>
            <a:off x="-457200" y="5943600"/>
            <a:ext cx="4648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3200" b="1" dirty="0" err="1">
                <a:solidFill>
                  <a:srgbClr val="FFFFFF"/>
                </a:solidFill>
                <a:latin typeface="Times New Roman" pitchFamily="-112" charset="0"/>
                <a:ea typeface="+mn-ea"/>
                <a:cs typeface="+mn-cs"/>
              </a:rPr>
              <a:t>Еврей</a:t>
            </a:r>
            <a:r>
              <a:rPr lang="en-US" sz="3200" b="1" dirty="0">
                <a:solidFill>
                  <a:srgbClr val="FFFFFF"/>
                </a:solidFill>
                <a:latin typeface="Times New Roman" pitchFamily="-112" charset="0"/>
                <a:ea typeface="+mn-ea"/>
                <a:cs typeface="+mn-cs"/>
              </a:rPr>
              <a:t> 11:28</a:t>
            </a:r>
          </a:p>
        </p:txBody>
      </p:sp>
      <p:sp>
        <p:nvSpPr>
          <p:cNvPr id="206858"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en-US" sz="3600">
                <a:solidFill>
                  <a:schemeClr val="bg1"/>
                </a:solidFill>
                <a:latin typeface="Arial" charset="0"/>
                <a:ea typeface="ＭＳ Ｐゴシック" charset="0"/>
                <a:cs typeface="ＭＳ Ｐゴシック" charset="0"/>
              </a:rPr>
              <a:t>Итгэл дүрслэгдэв</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en-US" sz="2400">
              <a:solidFill>
                <a:srgbClr val="000000"/>
              </a:solidFill>
              <a:latin typeface="Times New Roman" charset="0"/>
            </a:endParaRPr>
          </a:p>
        </p:txBody>
      </p:sp>
      <p:sp>
        <p:nvSpPr>
          <p:cNvPr id="20889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0889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8900"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1"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08902"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08903"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9081" name="Text Box 9"/>
          <p:cNvSpPr txBox="1">
            <a:spLocks noChangeArrowheads="1"/>
          </p:cNvSpPr>
          <p:nvPr/>
        </p:nvSpPr>
        <p:spPr bwMode="auto">
          <a:xfrm>
            <a:off x="381000" y="331788"/>
            <a:ext cx="4114800" cy="52625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ru-RU" sz="4200" b="1" i="1" dirty="0" err="1">
                <a:solidFill>
                  <a:srgbClr val="FFFFFF"/>
                </a:solidFill>
                <a:latin typeface="Times New Roman" charset="0"/>
              </a:rPr>
              <a:t>Дараа</a:t>
            </a:r>
            <a:r>
              <a:rPr lang="ru-RU" sz="4200" b="1" i="1" dirty="0">
                <a:solidFill>
                  <a:srgbClr val="FFFFFF"/>
                </a:solidFill>
                <a:latin typeface="Times New Roman" charset="0"/>
              </a:rPr>
              <a:t> </a:t>
            </a:r>
            <a:r>
              <a:rPr lang="ru-RU" sz="4200" b="1" i="1" dirty="0" err="1">
                <a:solidFill>
                  <a:srgbClr val="FFFFFF"/>
                </a:solidFill>
                <a:latin typeface="Times New Roman" charset="0"/>
              </a:rPr>
              <a:t>өдөр</a:t>
            </a:r>
            <a:r>
              <a:rPr lang="ru-RU" sz="4200" b="1" i="1" dirty="0">
                <a:solidFill>
                  <a:srgbClr val="FFFFFF"/>
                </a:solidFill>
                <a:latin typeface="Times New Roman" charset="0"/>
              </a:rPr>
              <a:t> </a:t>
            </a:r>
            <a:r>
              <a:rPr lang="ru-RU" sz="4200" b="1" i="1" dirty="0" err="1">
                <a:solidFill>
                  <a:srgbClr val="FFFFFF"/>
                </a:solidFill>
                <a:latin typeface="Times New Roman" charset="0"/>
              </a:rPr>
              <a:t>нь</a:t>
            </a:r>
            <a:r>
              <a:rPr lang="ru-RU" sz="4200" b="1" i="1" dirty="0">
                <a:solidFill>
                  <a:srgbClr val="FFFFFF"/>
                </a:solidFill>
                <a:latin typeface="Times New Roman" charset="0"/>
              </a:rPr>
              <a:t> </a:t>
            </a:r>
            <a:r>
              <a:rPr lang="ru-RU" sz="4200" b="1" i="1" dirty="0" err="1">
                <a:solidFill>
                  <a:srgbClr val="FFFFFF"/>
                </a:solidFill>
                <a:latin typeface="Times New Roman" charset="0"/>
              </a:rPr>
              <a:t>Иохан</a:t>
            </a:r>
            <a:r>
              <a:rPr lang="ru-RU" sz="4200" b="1" i="1" dirty="0">
                <a:solidFill>
                  <a:srgbClr val="FFFFFF"/>
                </a:solidFill>
                <a:latin typeface="Times New Roman" charset="0"/>
              </a:rPr>
              <a:t> </a:t>
            </a:r>
            <a:r>
              <a:rPr lang="ru-RU" sz="4200" b="1" i="1" dirty="0" err="1">
                <a:solidFill>
                  <a:srgbClr val="FFFFFF"/>
                </a:solidFill>
                <a:latin typeface="Times New Roman" charset="0"/>
              </a:rPr>
              <a:t>өөр</a:t>
            </a:r>
            <a:r>
              <a:rPr lang="ru-RU" sz="4200" b="1" i="1" dirty="0">
                <a:solidFill>
                  <a:srgbClr val="FFFFFF"/>
                </a:solidFill>
                <a:latin typeface="Times New Roman" charset="0"/>
              </a:rPr>
              <a:t> </a:t>
            </a:r>
            <a:r>
              <a:rPr lang="ru-RU" sz="4200" b="1" i="1" dirty="0" err="1">
                <a:solidFill>
                  <a:srgbClr val="FFFFFF"/>
                </a:solidFill>
                <a:latin typeface="Times New Roman" charset="0"/>
              </a:rPr>
              <a:t>уруу</a:t>
            </a:r>
            <a:r>
              <a:rPr lang="ru-RU" sz="4200" b="1" i="1" dirty="0">
                <a:solidFill>
                  <a:srgbClr val="FFFFFF"/>
                </a:solidFill>
                <a:latin typeface="Times New Roman" charset="0"/>
              </a:rPr>
              <a:t> </a:t>
            </a:r>
            <a:r>
              <a:rPr lang="ru-RU" sz="4200" b="1" i="1" dirty="0" err="1">
                <a:solidFill>
                  <a:srgbClr val="FFFFFF"/>
                </a:solidFill>
                <a:latin typeface="Times New Roman" charset="0"/>
              </a:rPr>
              <a:t>нь</a:t>
            </a:r>
            <a:r>
              <a:rPr lang="ru-RU" sz="4200" b="1" i="1" dirty="0">
                <a:solidFill>
                  <a:srgbClr val="FFFFFF"/>
                </a:solidFill>
                <a:latin typeface="Times New Roman" charset="0"/>
              </a:rPr>
              <a:t> </a:t>
            </a:r>
            <a:r>
              <a:rPr lang="ru-RU" sz="4200" b="1" i="1" dirty="0" err="1">
                <a:solidFill>
                  <a:srgbClr val="FFFFFF"/>
                </a:solidFill>
                <a:latin typeface="Times New Roman" charset="0"/>
              </a:rPr>
              <a:t>ирж</a:t>
            </a:r>
            <a:r>
              <a:rPr lang="ru-RU" sz="4200" b="1" i="1" dirty="0">
                <a:solidFill>
                  <a:srgbClr val="FFFFFF"/>
                </a:solidFill>
                <a:latin typeface="Times New Roman" charset="0"/>
              </a:rPr>
              <a:t> </a:t>
            </a:r>
            <a:r>
              <a:rPr lang="ru-RU" sz="4200" b="1" i="1" dirty="0" err="1">
                <a:solidFill>
                  <a:srgbClr val="FFFFFF"/>
                </a:solidFill>
                <a:latin typeface="Times New Roman" charset="0"/>
              </a:rPr>
              <a:t>яваа</a:t>
            </a:r>
            <a:r>
              <a:rPr lang="ru-RU" sz="4200" b="1" i="1" dirty="0">
                <a:solidFill>
                  <a:srgbClr val="FFFFFF"/>
                </a:solidFill>
                <a:latin typeface="Times New Roman" charset="0"/>
              </a:rPr>
              <a:t> </a:t>
            </a:r>
            <a:r>
              <a:rPr lang="ru-RU" sz="4200" b="1" i="1" dirty="0" err="1">
                <a:solidFill>
                  <a:srgbClr val="FFFFFF"/>
                </a:solidFill>
                <a:latin typeface="Times New Roman" charset="0"/>
              </a:rPr>
              <a:t>Есүсийг</a:t>
            </a:r>
            <a:r>
              <a:rPr lang="ru-RU" sz="4200" b="1" i="1" dirty="0">
                <a:solidFill>
                  <a:srgbClr val="FFFFFF"/>
                </a:solidFill>
                <a:latin typeface="Times New Roman" charset="0"/>
              </a:rPr>
              <a:t> </a:t>
            </a:r>
            <a:r>
              <a:rPr lang="ru-RU" sz="4200" b="1" i="1" dirty="0" err="1">
                <a:solidFill>
                  <a:srgbClr val="FFFFFF"/>
                </a:solidFill>
                <a:latin typeface="Times New Roman" charset="0"/>
              </a:rPr>
              <a:t>хараад</a:t>
            </a:r>
            <a:r>
              <a:rPr lang="ru-RU" sz="4200" b="1" i="1" dirty="0">
                <a:solidFill>
                  <a:srgbClr val="FFFFFF"/>
                </a:solidFill>
                <a:latin typeface="Times New Roman" charset="0"/>
              </a:rPr>
              <a:t> -</a:t>
            </a:r>
            <a:r>
              <a:rPr lang="ru-RU" sz="4200" b="1" i="1" dirty="0" err="1">
                <a:solidFill>
                  <a:srgbClr val="FFFFFF"/>
                </a:solidFill>
                <a:latin typeface="Times New Roman" charset="0"/>
              </a:rPr>
              <a:t>Ертөнцийн</a:t>
            </a:r>
            <a:r>
              <a:rPr lang="ru-RU" sz="4200" b="1" i="1" dirty="0">
                <a:solidFill>
                  <a:srgbClr val="FFFFFF"/>
                </a:solidFill>
                <a:latin typeface="Times New Roman" charset="0"/>
              </a:rPr>
              <a:t> </a:t>
            </a:r>
            <a:r>
              <a:rPr lang="ru-RU" sz="4200" b="1" i="1" dirty="0" err="1">
                <a:solidFill>
                  <a:srgbClr val="FFFFFF"/>
                </a:solidFill>
                <a:latin typeface="Times New Roman" charset="0"/>
              </a:rPr>
              <a:t>нүглийг</a:t>
            </a:r>
            <a:r>
              <a:rPr lang="ru-RU" sz="4200" b="1" i="1" dirty="0">
                <a:solidFill>
                  <a:srgbClr val="FFFFFF"/>
                </a:solidFill>
                <a:latin typeface="Times New Roman" charset="0"/>
              </a:rPr>
              <a:t> </a:t>
            </a:r>
            <a:r>
              <a:rPr lang="ru-RU" sz="4200" b="1" i="1" dirty="0" err="1">
                <a:solidFill>
                  <a:srgbClr val="FFFFFF"/>
                </a:solidFill>
                <a:latin typeface="Times New Roman" charset="0"/>
              </a:rPr>
              <a:t>үүрэгч</a:t>
            </a:r>
            <a:r>
              <a:rPr lang="ru-RU" sz="4200" b="1" i="1" dirty="0">
                <a:solidFill>
                  <a:srgbClr val="FFFFFF"/>
                </a:solidFill>
                <a:latin typeface="Times New Roman" charset="0"/>
              </a:rPr>
              <a:t> Бурханы </a:t>
            </a:r>
            <a:r>
              <a:rPr lang="ru-RU" sz="4200" b="1" i="1" dirty="0" err="1">
                <a:solidFill>
                  <a:srgbClr val="FFFFFF"/>
                </a:solidFill>
                <a:latin typeface="Times New Roman" charset="0"/>
              </a:rPr>
              <a:t>Хургыг</a:t>
            </a:r>
            <a:r>
              <a:rPr lang="ru-RU" sz="4200" b="1" i="1" dirty="0">
                <a:solidFill>
                  <a:srgbClr val="FFFFFF"/>
                </a:solidFill>
                <a:latin typeface="Times New Roman" charset="0"/>
              </a:rPr>
              <a:t> </a:t>
            </a:r>
            <a:r>
              <a:rPr lang="ru-RU" sz="4200" b="1" i="1" dirty="0" err="1">
                <a:solidFill>
                  <a:srgbClr val="FFFFFF"/>
                </a:solidFill>
                <a:latin typeface="Times New Roman" charset="0"/>
              </a:rPr>
              <a:t>харагтун</a:t>
            </a:r>
            <a:r>
              <a:rPr lang="ru-RU" sz="4200" b="1" i="1" dirty="0" smtClean="0">
                <a:solidFill>
                  <a:srgbClr val="FFFFFF"/>
                </a:solidFill>
                <a:latin typeface="Times New Roman" charset="0"/>
              </a:rPr>
              <a:t>!</a:t>
            </a:r>
            <a:endParaRPr lang="en-US" sz="4200" b="1" i="1" dirty="0" smtClean="0">
              <a:solidFill>
                <a:srgbClr val="FFFFFF"/>
              </a:solidFill>
              <a:latin typeface="Times New Roman" charset="0"/>
            </a:endParaRPr>
          </a:p>
        </p:txBody>
      </p:sp>
      <p:sp>
        <p:nvSpPr>
          <p:cNvPr id="259082" name="Text Box 10"/>
          <p:cNvSpPr txBox="1">
            <a:spLocks noChangeArrowheads="1"/>
          </p:cNvSpPr>
          <p:nvPr/>
        </p:nvSpPr>
        <p:spPr bwMode="auto">
          <a:xfrm>
            <a:off x="-457200" y="5943600"/>
            <a:ext cx="4648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3200" b="1" dirty="0" err="1">
                <a:solidFill>
                  <a:srgbClr val="FFFFFF"/>
                </a:solidFill>
                <a:latin typeface="Times New Roman" pitchFamily="-112" charset="0"/>
                <a:ea typeface="+mn-ea"/>
                <a:cs typeface="+mn-cs"/>
              </a:rPr>
              <a:t>Иохан</a:t>
            </a:r>
            <a:r>
              <a:rPr lang="en-US" sz="3200" b="1" dirty="0">
                <a:solidFill>
                  <a:srgbClr val="FFFFFF"/>
                </a:solidFill>
                <a:latin typeface="Times New Roman" pitchFamily="-112" charset="0"/>
                <a:ea typeface="+mn-ea"/>
                <a:cs typeface="+mn-cs"/>
              </a:rPr>
              <a:t> 1:29</a:t>
            </a:r>
          </a:p>
        </p:txBody>
      </p:sp>
      <p:grpSp>
        <p:nvGrpSpPr>
          <p:cNvPr id="208906" name="Group 11"/>
          <p:cNvGrpSpPr>
            <a:grpSpLocks/>
          </p:cNvGrpSpPr>
          <p:nvPr/>
        </p:nvGrpSpPr>
        <p:grpSpPr bwMode="auto">
          <a:xfrm>
            <a:off x="6899275" y="381000"/>
            <a:ext cx="2244725" cy="3867150"/>
            <a:chOff x="3037" y="674"/>
            <a:chExt cx="1414" cy="2436"/>
          </a:xfrm>
        </p:grpSpPr>
        <p:sp>
          <p:nvSpPr>
            <p:cNvPr id="208908"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909"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910"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911"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912"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08907"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en-US" sz="3600">
                <a:solidFill>
                  <a:schemeClr val="bg1"/>
                </a:solidFill>
                <a:latin typeface="Arial" charset="0"/>
                <a:ea typeface="ＭＳ Ｐゴシック" charset="0"/>
                <a:cs typeface="ＭＳ Ｐゴシック" charset="0"/>
              </a:rPr>
              <a:t>Хурга дүрслэгдэв</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Content Placeholder 3" descr="Passover seating.jpg"/>
          <p:cNvPicPr>
            <a:picLocks noGrp="1" noChangeAspect="1"/>
          </p:cNvPicPr>
          <p:nvPr>
            <p:ph idx="1"/>
          </p:nvPr>
        </p:nvPicPr>
        <p:blipFill>
          <a:blip r:embed="rId3">
            <a:extLst>
              <a:ext uri="{28A0092B-C50C-407E-A947-70E740481C1C}">
                <a14:useLocalDpi xmlns:a14="http://schemas.microsoft.com/office/drawing/2010/main" val="0"/>
              </a:ext>
            </a:extLst>
          </a:blip>
          <a:srcRect l="11987" t="-2217" r="11041" b="-2217"/>
          <a:stretch>
            <a:fillRect/>
          </a:stretch>
        </p:blipFill>
        <p:spPr>
          <a:xfrm>
            <a:off x="0" y="-152400"/>
            <a:ext cx="9296400" cy="7353300"/>
          </a:xfrm>
        </p:spPr>
      </p:pic>
      <p:sp>
        <p:nvSpPr>
          <p:cNvPr id="112642" name="Title 1"/>
          <p:cNvSpPr>
            <a:spLocks noGrp="1"/>
          </p:cNvSpPr>
          <p:nvPr>
            <p:ph type="title"/>
          </p:nvPr>
        </p:nvSpPr>
        <p:spPr>
          <a:xfrm>
            <a:off x="76200" y="0"/>
            <a:ext cx="7477125" cy="763588"/>
          </a:xfrm>
        </p:spPr>
        <p:txBody>
          <a:bodyPr/>
          <a:lstStyle/>
          <a:p>
            <a:r>
              <a:rPr lang="en-US" i="1">
                <a:solidFill>
                  <a:schemeClr val="tx1"/>
                </a:solidFill>
                <a:latin typeface="Arial" charset="0"/>
                <a:ea typeface="ＭＳ Ｐゴシック" charset="0"/>
                <a:cs typeface="ＭＳ Ｐゴシック" charset="0"/>
              </a:rPr>
              <a:t>Суудал</a:t>
            </a:r>
          </a:p>
        </p:txBody>
      </p:sp>
      <p:sp>
        <p:nvSpPr>
          <p:cNvPr id="4" name="Oval 3"/>
          <p:cNvSpPr/>
          <p:nvPr/>
        </p:nvSpPr>
        <p:spPr bwMode="auto">
          <a:xfrm>
            <a:off x="2819400" y="533400"/>
            <a:ext cx="914400" cy="1143000"/>
          </a:xfrm>
          <a:prstGeom prst="ellipse">
            <a:avLst/>
          </a:prstGeom>
          <a:noFill/>
          <a:ln w="76200" cap="flat" cmpd="sng" algn="ctr">
            <a:solidFill>
              <a:srgbClr val="FFFFFF"/>
            </a:solidFill>
            <a:prstDash val="solid"/>
            <a:round/>
            <a:headEnd type="none" w="med" len="med"/>
            <a:tailEnd type="none" w="med" len="med"/>
          </a:ln>
          <a:effectLst/>
        </p:spPr>
        <p:txBody>
          <a:bodyPr/>
          <a:lstStyle/>
          <a:p>
            <a:pPr>
              <a:defRPr/>
            </a:pPr>
            <a:endParaRPr lang="en-US" dirty="0">
              <a:ln>
                <a:solidFill>
                  <a:srgbClr val="FF0000"/>
                </a:solidFill>
              </a:ln>
              <a:solidFill>
                <a:srgbClr val="FF0000"/>
              </a:solidFill>
              <a:latin typeface="Tahoma" pitchFamily="22" charset="-52"/>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en-US" sz="2400">
              <a:solidFill>
                <a:srgbClr val="000000"/>
              </a:solidFill>
              <a:latin typeface="Times New Roman" charset="0"/>
            </a:endParaRPr>
          </a:p>
        </p:txBody>
      </p:sp>
      <p:sp>
        <p:nvSpPr>
          <p:cNvPr id="210946"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10947"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10948"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9"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10950"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10951"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60105" name="Text Box 9"/>
          <p:cNvSpPr txBox="1">
            <a:spLocks noChangeArrowheads="1"/>
          </p:cNvSpPr>
          <p:nvPr/>
        </p:nvSpPr>
        <p:spPr bwMode="auto">
          <a:xfrm>
            <a:off x="381000" y="331788"/>
            <a:ext cx="4114800" cy="39703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ru-RU" sz="4200" b="1" i="1" dirty="0" err="1">
                <a:solidFill>
                  <a:srgbClr val="FFFFFF"/>
                </a:solidFill>
                <a:latin typeface="Times New Roman" pitchFamily="-112" charset="0"/>
                <a:ea typeface="+mn-ea"/>
                <a:cs typeface="+mn-cs"/>
              </a:rPr>
              <a:t>Учир</a:t>
            </a:r>
            <a:r>
              <a:rPr lang="ru-RU" sz="4200" b="1" i="1" dirty="0">
                <a:solidFill>
                  <a:srgbClr val="FFFFFF"/>
                </a:solidFill>
                <a:latin typeface="Times New Roman" pitchFamily="-112" charset="0"/>
                <a:ea typeface="+mn-ea"/>
                <a:cs typeface="+mn-cs"/>
              </a:rPr>
              <a:t> </a:t>
            </a:r>
            <a:r>
              <a:rPr lang="ru-RU" sz="4200" b="1" i="1" dirty="0" err="1">
                <a:solidFill>
                  <a:srgbClr val="FFFFFF"/>
                </a:solidFill>
                <a:latin typeface="Times New Roman" pitchFamily="-112" charset="0"/>
                <a:ea typeface="+mn-ea"/>
                <a:cs typeface="+mn-cs"/>
              </a:rPr>
              <a:t>нь</a:t>
            </a:r>
            <a:r>
              <a:rPr lang="ru-RU" sz="4200" b="1" i="1" dirty="0">
                <a:solidFill>
                  <a:srgbClr val="FFFFFF"/>
                </a:solidFill>
                <a:latin typeface="Times New Roman" pitchFamily="-112" charset="0"/>
                <a:ea typeface="+mn-ea"/>
                <a:cs typeface="+mn-cs"/>
              </a:rPr>
              <a:t> </a:t>
            </a:r>
            <a:r>
              <a:rPr lang="ru-RU" sz="4200" b="1" i="1" dirty="0" err="1">
                <a:solidFill>
                  <a:srgbClr val="FFFFFF"/>
                </a:solidFill>
                <a:latin typeface="Times New Roman" pitchFamily="-112" charset="0"/>
                <a:ea typeface="+mn-ea"/>
                <a:cs typeface="+mn-cs"/>
              </a:rPr>
              <a:t>бидний</a:t>
            </a:r>
            <a:r>
              <a:rPr lang="ru-RU" sz="4200" b="1" i="1" dirty="0">
                <a:solidFill>
                  <a:srgbClr val="FFFFFF"/>
                </a:solidFill>
                <a:latin typeface="Times New Roman" pitchFamily="-112" charset="0"/>
                <a:ea typeface="+mn-ea"/>
                <a:cs typeface="+mn-cs"/>
              </a:rPr>
              <a:t> </a:t>
            </a:r>
            <a:r>
              <a:rPr lang="ru-RU" sz="4200" b="1" i="1" dirty="0" err="1">
                <a:solidFill>
                  <a:srgbClr val="FFFFFF"/>
                </a:solidFill>
                <a:latin typeface="Times New Roman" pitchFamily="-112" charset="0"/>
                <a:ea typeface="+mn-ea"/>
                <a:cs typeface="+mn-cs"/>
              </a:rPr>
              <a:t>Дээгүүр</a:t>
            </a:r>
            <a:r>
              <a:rPr lang="ru-RU" sz="4200" b="1" i="1" dirty="0">
                <a:solidFill>
                  <a:srgbClr val="FFFFFF"/>
                </a:solidFill>
                <a:latin typeface="Times New Roman" pitchFamily="-112" charset="0"/>
                <a:ea typeface="+mn-ea"/>
                <a:cs typeface="+mn-cs"/>
              </a:rPr>
              <a:t> </a:t>
            </a:r>
            <a:r>
              <a:rPr lang="ru-RU" sz="4200" b="1" i="1" dirty="0" err="1">
                <a:solidFill>
                  <a:srgbClr val="FFFFFF"/>
                </a:solidFill>
                <a:latin typeface="Times New Roman" pitchFamily="-112" charset="0"/>
                <a:ea typeface="+mn-ea"/>
                <a:cs typeface="+mn-cs"/>
              </a:rPr>
              <a:t>Өнгөрөх</a:t>
            </a:r>
            <a:r>
              <a:rPr lang="ru-RU" sz="4200" b="1" i="1" dirty="0">
                <a:solidFill>
                  <a:srgbClr val="FFFFFF"/>
                </a:solidFill>
                <a:latin typeface="Times New Roman" pitchFamily="-112" charset="0"/>
                <a:ea typeface="+mn-ea"/>
                <a:cs typeface="+mn-cs"/>
              </a:rPr>
              <a:t> </a:t>
            </a:r>
            <a:r>
              <a:rPr lang="ru-RU" sz="4200" b="1" i="1" dirty="0" err="1">
                <a:solidFill>
                  <a:srgbClr val="FFFFFF"/>
                </a:solidFill>
                <a:latin typeface="Times New Roman" pitchFamily="-112" charset="0"/>
                <a:ea typeface="+mn-ea"/>
                <a:cs typeface="+mn-cs"/>
              </a:rPr>
              <a:t>баярын</a:t>
            </a:r>
            <a:r>
              <a:rPr lang="ru-RU" sz="4200" b="1" i="1" dirty="0">
                <a:solidFill>
                  <a:srgbClr val="FFFFFF"/>
                </a:solidFill>
                <a:latin typeface="Times New Roman" pitchFamily="-112" charset="0"/>
                <a:ea typeface="+mn-ea"/>
                <a:cs typeface="+mn-cs"/>
              </a:rPr>
              <a:t> </a:t>
            </a:r>
            <a:r>
              <a:rPr lang="ru-RU" sz="4200" b="1" i="1" dirty="0" err="1">
                <a:solidFill>
                  <a:srgbClr val="FFFFFF"/>
                </a:solidFill>
                <a:latin typeface="Times New Roman" pitchFamily="-112" charset="0"/>
                <a:ea typeface="+mn-ea"/>
                <a:cs typeface="+mn-cs"/>
              </a:rPr>
              <a:t>хурга</a:t>
            </a:r>
            <a:r>
              <a:rPr lang="ru-RU" sz="4200" b="1" i="1" dirty="0">
                <a:solidFill>
                  <a:srgbClr val="FFFFFF"/>
                </a:solidFill>
                <a:latin typeface="Times New Roman" pitchFamily="-112" charset="0"/>
                <a:ea typeface="+mn-ea"/>
                <a:cs typeface="+mn-cs"/>
              </a:rPr>
              <a:t> </a:t>
            </a:r>
            <a:r>
              <a:rPr lang="ru-RU" sz="4200" b="1" i="1" dirty="0" err="1">
                <a:solidFill>
                  <a:srgbClr val="FFFFFF"/>
                </a:solidFill>
                <a:latin typeface="Times New Roman" pitchFamily="-112" charset="0"/>
                <a:ea typeface="+mn-ea"/>
                <a:cs typeface="+mn-cs"/>
              </a:rPr>
              <a:t>болох</a:t>
            </a:r>
            <a:r>
              <a:rPr lang="ru-RU" sz="4200" b="1" i="1" dirty="0">
                <a:solidFill>
                  <a:srgbClr val="FFFFFF"/>
                </a:solidFill>
                <a:latin typeface="Times New Roman" pitchFamily="-112" charset="0"/>
                <a:ea typeface="+mn-ea"/>
                <a:cs typeface="+mn-cs"/>
              </a:rPr>
              <a:t> </a:t>
            </a:r>
            <a:r>
              <a:rPr lang="ru-RU" sz="4200" b="1" i="1" dirty="0" err="1">
                <a:solidFill>
                  <a:srgbClr val="FFFFFF"/>
                </a:solidFill>
                <a:latin typeface="Times New Roman" pitchFamily="-112" charset="0"/>
                <a:ea typeface="+mn-ea"/>
                <a:cs typeface="+mn-cs"/>
              </a:rPr>
              <a:t>Христ</a:t>
            </a:r>
            <a:r>
              <a:rPr lang="ru-RU" sz="4200" b="1" i="1" dirty="0">
                <a:solidFill>
                  <a:srgbClr val="FFFFFF"/>
                </a:solidFill>
                <a:latin typeface="Times New Roman" pitchFamily="-112" charset="0"/>
                <a:ea typeface="+mn-ea"/>
                <a:cs typeface="+mn-cs"/>
              </a:rPr>
              <a:t> ч </a:t>
            </a:r>
            <a:r>
              <a:rPr lang="ru-RU" sz="4200" b="1" i="1" dirty="0" err="1">
                <a:solidFill>
                  <a:srgbClr val="FFFFFF"/>
                </a:solidFill>
                <a:latin typeface="Times New Roman" pitchFamily="-112" charset="0"/>
                <a:ea typeface="+mn-ea"/>
                <a:cs typeface="+mn-cs"/>
              </a:rPr>
              <a:t>гэсэн</a:t>
            </a:r>
            <a:r>
              <a:rPr lang="ru-RU" sz="4200" b="1" i="1" dirty="0">
                <a:solidFill>
                  <a:srgbClr val="FFFFFF"/>
                </a:solidFill>
                <a:latin typeface="Times New Roman" pitchFamily="-112" charset="0"/>
                <a:ea typeface="+mn-ea"/>
                <a:cs typeface="+mn-cs"/>
              </a:rPr>
              <a:t> </a:t>
            </a:r>
            <a:r>
              <a:rPr lang="ru-RU" sz="4200" b="1" i="1" dirty="0" err="1">
                <a:solidFill>
                  <a:srgbClr val="FFFFFF"/>
                </a:solidFill>
                <a:latin typeface="Times New Roman" pitchFamily="-112" charset="0"/>
                <a:ea typeface="+mn-ea"/>
                <a:cs typeface="+mn-cs"/>
              </a:rPr>
              <a:t>тахил</a:t>
            </a:r>
            <a:r>
              <a:rPr lang="ru-RU" sz="4200" b="1" i="1" dirty="0">
                <a:solidFill>
                  <a:srgbClr val="FFFFFF"/>
                </a:solidFill>
                <a:latin typeface="Times New Roman" pitchFamily="-112" charset="0"/>
                <a:ea typeface="+mn-ea"/>
                <a:cs typeface="+mn-cs"/>
              </a:rPr>
              <a:t> </a:t>
            </a:r>
            <a:r>
              <a:rPr lang="ru-RU" sz="4200" b="1" i="1" dirty="0" err="1">
                <a:solidFill>
                  <a:srgbClr val="FFFFFF"/>
                </a:solidFill>
                <a:latin typeface="Times New Roman" pitchFamily="-112" charset="0"/>
                <a:ea typeface="+mn-ea"/>
                <a:cs typeface="+mn-cs"/>
              </a:rPr>
              <a:t>болсон</a:t>
            </a:r>
            <a:r>
              <a:rPr lang="ru-RU" sz="4200" b="1" i="1" dirty="0">
                <a:solidFill>
                  <a:srgbClr val="FFFFFF"/>
                </a:solidFill>
                <a:latin typeface="Times New Roman" pitchFamily="-112" charset="0"/>
                <a:ea typeface="+mn-ea"/>
                <a:cs typeface="+mn-cs"/>
              </a:rPr>
              <a:t> </a:t>
            </a:r>
            <a:r>
              <a:rPr lang="ru-RU" sz="4200" b="1" i="1" dirty="0" err="1">
                <a:solidFill>
                  <a:srgbClr val="FFFFFF"/>
                </a:solidFill>
                <a:latin typeface="Times New Roman" pitchFamily="-112" charset="0"/>
                <a:ea typeface="+mn-ea"/>
                <a:cs typeface="+mn-cs"/>
              </a:rPr>
              <a:t>юм</a:t>
            </a:r>
            <a:r>
              <a:rPr lang="ru-RU" sz="4200" b="1" i="1" dirty="0">
                <a:solidFill>
                  <a:srgbClr val="FFFFFF"/>
                </a:solidFill>
                <a:latin typeface="Times New Roman" pitchFamily="-112" charset="0"/>
                <a:ea typeface="+mn-ea"/>
                <a:cs typeface="+mn-cs"/>
              </a:rPr>
              <a:t>.</a:t>
            </a:r>
            <a:endParaRPr lang="en-US" sz="4200" b="1" i="1" dirty="0">
              <a:solidFill>
                <a:srgbClr val="FFFFFF"/>
              </a:solidFill>
              <a:latin typeface="Times New Roman" pitchFamily="-112" charset="0"/>
              <a:ea typeface="+mn-ea"/>
              <a:cs typeface="+mn-cs"/>
            </a:endParaRPr>
          </a:p>
        </p:txBody>
      </p:sp>
      <p:sp>
        <p:nvSpPr>
          <p:cNvPr id="260106" name="Text Box 10"/>
          <p:cNvSpPr txBox="1">
            <a:spLocks noChangeArrowheads="1"/>
          </p:cNvSpPr>
          <p:nvPr/>
        </p:nvSpPr>
        <p:spPr bwMode="auto">
          <a:xfrm>
            <a:off x="-396875" y="5300663"/>
            <a:ext cx="46482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3200" b="1" dirty="0">
                <a:solidFill>
                  <a:srgbClr val="FFFFFF"/>
                </a:solidFill>
                <a:latin typeface="Times New Roman" pitchFamily="-112" charset="0"/>
                <a:ea typeface="+mn-ea"/>
                <a:cs typeface="+mn-cs"/>
              </a:rPr>
              <a:t>1Коринт 5:7</a:t>
            </a:r>
          </a:p>
        </p:txBody>
      </p:sp>
      <p:grpSp>
        <p:nvGrpSpPr>
          <p:cNvPr id="210954" name="Group 11"/>
          <p:cNvGrpSpPr>
            <a:grpSpLocks/>
          </p:cNvGrpSpPr>
          <p:nvPr/>
        </p:nvGrpSpPr>
        <p:grpSpPr bwMode="auto">
          <a:xfrm>
            <a:off x="6899275" y="381000"/>
            <a:ext cx="2244725" cy="3867150"/>
            <a:chOff x="3037" y="674"/>
            <a:chExt cx="1414" cy="2436"/>
          </a:xfrm>
        </p:grpSpPr>
        <p:sp>
          <p:nvSpPr>
            <p:cNvPr id="210956"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957"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958"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959"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960"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10955" name="Rectangle 17"/>
          <p:cNvSpPr>
            <a:spLocks noGrp="1" noChangeArrowheads="1"/>
          </p:cNvSpPr>
          <p:nvPr>
            <p:ph type="title" idx="4294967295"/>
          </p:nvPr>
        </p:nvSpPr>
        <p:spPr>
          <a:xfrm>
            <a:off x="4648200" y="5867400"/>
            <a:ext cx="4495800" cy="762000"/>
          </a:xfrm>
          <a:solidFill>
            <a:srgbClr val="000000"/>
          </a:solidFill>
        </p:spPr>
        <p:txBody>
          <a:bodyPr/>
          <a:lstStyle/>
          <a:p>
            <a:pPr eaLnBrk="1" hangingPunct="1"/>
            <a:r>
              <a:rPr lang="en-US" sz="3200">
                <a:solidFill>
                  <a:schemeClr val="bg1"/>
                </a:solidFill>
                <a:latin typeface="Arial" charset="0"/>
                <a:ea typeface="ＭＳ Ｐゴシック" charset="0"/>
                <a:cs typeface="ＭＳ Ｐゴシック" charset="0"/>
              </a:rPr>
              <a:t>Загалмай дүрслэгдэв</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en-US" sz="2400">
              <a:solidFill>
                <a:srgbClr val="000000"/>
              </a:solidFill>
              <a:latin typeface="Times New Roman" charset="0"/>
            </a:endParaRPr>
          </a:p>
        </p:txBody>
      </p:sp>
      <p:pic>
        <p:nvPicPr>
          <p:cNvPr id="212994" name="Picture 3" descr="OMSSO0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0"/>
            <a:ext cx="5819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Rectangle 4"/>
          <p:cNvSpPr>
            <a:spLocks noGrp="1" noChangeArrowheads="1"/>
          </p:cNvSpPr>
          <p:nvPr>
            <p:ph type="title" idx="4294967295"/>
          </p:nvPr>
        </p:nvSpPr>
        <p:spPr>
          <a:xfrm>
            <a:off x="611560" y="-99392"/>
            <a:ext cx="7772400" cy="620688"/>
          </a:xfrm>
          <a:extLst/>
        </p:spPr>
        <p:txBody>
          <a:bodyPr/>
          <a:lstStyle/>
          <a:p>
            <a:pPr eaLnBrk="1" hangingPunct="1">
              <a:defRPr/>
            </a:pPr>
            <a:r>
              <a:rPr lang="en-US" b="1">
                <a:effectLst>
                  <a:glow rad="152400">
                    <a:srgbClr val="EFE8AD">
                      <a:alpha val="47000"/>
                    </a:srgbClr>
                  </a:glow>
                </a:effectLst>
                <a:latin typeface="Arial"/>
                <a:ea typeface="ＭＳ Ｐゴシック" charset="0"/>
                <a:cs typeface="Arial"/>
              </a:rPr>
              <a:t>Хурганд итгэх итгэл</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5041" name="Picture 1" descr="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2" name="Rectangle 2"/>
          <p:cNvSpPr>
            <a:spLocks noGrp="1" noChangeArrowheads="1"/>
          </p:cNvSpPr>
          <p:nvPr>
            <p:ph type="ctrTitle"/>
          </p:nvPr>
        </p:nvSpPr>
        <p:spPr>
          <a:xfrm>
            <a:off x="3505200" y="609600"/>
            <a:ext cx="5334000" cy="1143000"/>
          </a:xfrm>
        </p:spPr>
        <p:txBody>
          <a:bodyPr/>
          <a:lstStyle/>
          <a:p>
            <a:pPr eaLnBrk="1" hangingPunct="1"/>
            <a:r>
              <a:rPr lang="en-US" b="1">
                <a:solidFill>
                  <a:srgbClr val="FFFFFF"/>
                </a:solidFill>
                <a:effectLst/>
                <a:latin typeface="Comic Sans MS" charset="0"/>
                <a:ea typeface="ＭＳ Ｐゴシック" charset="0"/>
                <a:cs typeface="ＭＳ Ｐゴシック" charset="0"/>
              </a:rPr>
              <a:t>Бурханы Хурга (1:29, 36)</a:t>
            </a:r>
          </a:p>
        </p:txBody>
      </p:sp>
      <p:sp>
        <p:nvSpPr>
          <p:cNvPr id="113667" name="Rectangle 3"/>
          <p:cNvSpPr>
            <a:spLocks noGrp="1" noChangeArrowheads="1"/>
          </p:cNvSpPr>
          <p:nvPr>
            <p:ph type="subTitle" idx="1"/>
          </p:nvPr>
        </p:nvSpPr>
        <p:spPr>
          <a:xfrm>
            <a:off x="228600" y="4953000"/>
            <a:ext cx="8686800" cy="1524000"/>
          </a:xfrm>
          <a:ln/>
        </p:spPr>
        <p:txBody>
          <a:bodyPr/>
          <a:lstStyle/>
          <a:p>
            <a:pPr eaLnBrk="1" hangingPunct="1">
              <a:spcBef>
                <a:spcPct val="40000"/>
              </a:spcBef>
              <a:buClr>
                <a:schemeClr val="tx1"/>
              </a:buClr>
              <a:buFont typeface="Wingdings" charset="0"/>
              <a:buNone/>
            </a:pPr>
            <a:r>
              <a:rPr lang="en-US">
                <a:solidFill>
                  <a:srgbClr val="F2EED7"/>
                </a:solidFill>
                <a:latin typeface="Comic Sans MS" charset="0"/>
                <a:ea typeface="ＭＳ Ｐゴシック" charset="0"/>
                <a:cs typeface="ＭＳ Ｐゴシック" charset="0"/>
              </a:rPr>
              <a:t>Есүс бол Еврейн Дээгүүр Өнгөрөхүйн тахилын хурга мөн!</a:t>
            </a:r>
          </a:p>
        </p:txBody>
      </p:sp>
      <p:pic>
        <p:nvPicPr>
          <p:cNvPr id="215044" name="Picture 8" descr="lamb">
            <a:hlinkClick r:id="rId4"/>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26225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Effect transition="in" filter="barn(inHorizontal)">
                                      <p:cBhvr>
                                        <p:cTn id="7" dur="500"/>
                                        <p:tgtEl>
                                          <p:spTgt spid="1136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solidFill>
                <a:srgbClr val="2F1311"/>
              </a:solidFill>
              <a:latin typeface="Tahoma" pitchFamily="22" charset="-52"/>
              <a:ea typeface="+mn-ea"/>
              <a:cs typeface="+mn-cs"/>
            </a:endParaRPr>
          </a:p>
        </p:txBody>
      </p:sp>
      <p:sp>
        <p:nvSpPr>
          <p:cNvPr id="217090"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145</a:t>
            </a:r>
          </a:p>
        </p:txBody>
      </p:sp>
      <p:pic>
        <p:nvPicPr>
          <p:cNvPr id="217091" name="Picture 6" descr="j02803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906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2" name="Picture 7" descr="j02803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300" y="9906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3" name="Picture 8" descr="j02803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7338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4" name="Text Box 11"/>
          <p:cNvSpPr txBox="1">
            <a:spLocks noChangeArrowheads="1"/>
          </p:cNvSpPr>
          <p:nvPr/>
        </p:nvSpPr>
        <p:spPr bwMode="auto">
          <a:xfrm>
            <a:off x="320675" y="1981200"/>
            <a:ext cx="2163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Ариусгал</a:t>
            </a:r>
            <a:endParaRPr lang="en-US" sz="1800">
              <a:solidFill>
                <a:srgbClr val="2F1311"/>
              </a:solidFill>
            </a:endParaRPr>
          </a:p>
        </p:txBody>
      </p:sp>
      <p:sp>
        <p:nvSpPr>
          <p:cNvPr id="217095" name="Text Box 12"/>
          <p:cNvSpPr txBox="1">
            <a:spLocks noChangeArrowheads="1"/>
          </p:cNvSpPr>
          <p:nvPr/>
        </p:nvSpPr>
        <p:spPr bwMode="auto">
          <a:xfrm>
            <a:off x="3059113" y="1981200"/>
            <a:ext cx="18272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Гамшиг</a:t>
            </a:r>
            <a:endParaRPr lang="en-US" sz="1800">
              <a:solidFill>
                <a:srgbClr val="2F1311"/>
              </a:solidFill>
            </a:endParaRPr>
          </a:p>
        </p:txBody>
      </p:sp>
      <p:sp>
        <p:nvSpPr>
          <p:cNvPr id="174093" name="Text Box 13"/>
          <p:cNvSpPr txBox="1">
            <a:spLocks noChangeArrowheads="1"/>
          </p:cNvSpPr>
          <p:nvPr/>
        </p:nvSpPr>
        <p:spPr bwMode="auto">
          <a:xfrm>
            <a:off x="471488" y="4800600"/>
            <a:ext cx="1711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Авралт</a:t>
            </a:r>
            <a:endParaRPr lang="en-US" sz="1800">
              <a:solidFill>
                <a:srgbClr val="2F1311"/>
              </a:solidFill>
            </a:endParaRPr>
          </a:p>
        </p:txBody>
      </p:sp>
      <p:sp>
        <p:nvSpPr>
          <p:cNvPr id="174082" name="Rectangle 2"/>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algn="ctr" eaLnBrk="1" hangingPunct="1">
              <a:defRPr/>
            </a:pPr>
            <a:r>
              <a:rPr lang="en-US" dirty="0" err="1" smtClean="0">
                <a:ea typeface="+mj-ea"/>
                <a:cs typeface="+mj-cs"/>
              </a:rPr>
              <a:t>Дөрвөн</a:t>
            </a:r>
            <a:r>
              <a:rPr lang="en-US" dirty="0" smtClean="0">
                <a:ea typeface="+mj-ea"/>
                <a:cs typeface="+mj-cs"/>
              </a:rPr>
              <a:t> </a:t>
            </a:r>
            <a:r>
              <a:rPr lang="en-US" dirty="0" err="1" smtClean="0">
                <a:ea typeface="+mj-ea"/>
                <a:cs typeface="+mj-cs"/>
              </a:rPr>
              <a:t>Аяга</a:t>
            </a:r>
            <a:r>
              <a:rPr lang="en-US" dirty="0" smtClean="0">
                <a:ea typeface="+mj-ea"/>
                <a:cs typeface="+mj-cs"/>
              </a:rPr>
              <a:t> (</a:t>
            </a:r>
            <a:r>
              <a:rPr lang="en-US" dirty="0" err="1" smtClean="0">
                <a:ea typeface="+mj-ea"/>
                <a:cs typeface="+mj-cs"/>
              </a:rPr>
              <a:t>Eг</a:t>
            </a:r>
            <a:r>
              <a:rPr lang="en-US" dirty="0" smtClean="0">
                <a:ea typeface="+mj-ea"/>
                <a:cs typeface="+mj-cs"/>
              </a:rPr>
              <a:t> </a:t>
            </a:r>
            <a:r>
              <a:rPr lang="en-US" dirty="0">
                <a:ea typeface="+mj-ea"/>
                <a:cs typeface="+mj-cs"/>
              </a:rPr>
              <a:t>6:6-7)</a:t>
            </a:r>
          </a:p>
        </p:txBody>
      </p:sp>
      <p:sp>
        <p:nvSpPr>
          <p:cNvPr id="217098" name="TextBox 13"/>
          <p:cNvSpPr txBox="1">
            <a:spLocks noChangeArrowheads="1"/>
          </p:cNvSpPr>
          <p:nvPr/>
        </p:nvSpPr>
        <p:spPr bwMode="auto">
          <a:xfrm>
            <a:off x="4724400" y="1295400"/>
            <a:ext cx="4419600" cy="163195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ltLang="ja-JP" sz="2000">
                <a:solidFill>
                  <a:srgbClr val="FFFFFF"/>
                </a:solidFill>
              </a:rPr>
              <a:t>"</a:t>
            </a:r>
            <a:r>
              <a:rPr lang="ru-RU" sz="2000">
                <a:solidFill>
                  <a:srgbClr val="FFFFFF"/>
                </a:solidFill>
              </a:rPr>
              <a:t>Тиймээс Израилийн хөвгүүдэд ингэж хэл. “Би бол ЭЗЭН. Египетчүүдийн хүнд ачаан доороос </a:t>
            </a:r>
            <a:r>
              <a:rPr lang="ru-RU" sz="2000">
                <a:solidFill>
                  <a:srgbClr val="FFFF00"/>
                </a:solidFill>
              </a:rPr>
              <a:t>Би та нарыг гаргаж</a:t>
            </a:r>
            <a:r>
              <a:rPr lang="en-US" sz="2000">
                <a:solidFill>
                  <a:srgbClr val="FFFFFF"/>
                </a:solidFill>
              </a:rPr>
              <a:t>, </a:t>
            </a:r>
          </a:p>
          <a:p>
            <a:endParaRPr lang="en-US" sz="2000">
              <a:solidFill>
                <a:srgbClr val="FFFFFF"/>
              </a:solidFill>
            </a:endParaRPr>
          </a:p>
        </p:txBody>
      </p:sp>
      <p:sp>
        <p:nvSpPr>
          <p:cNvPr id="217099" name="TextBox 14"/>
          <p:cNvSpPr txBox="1">
            <a:spLocks noChangeArrowheads="1"/>
          </p:cNvSpPr>
          <p:nvPr/>
        </p:nvSpPr>
        <p:spPr bwMode="auto">
          <a:xfrm>
            <a:off x="4724400" y="2743200"/>
            <a:ext cx="4419600" cy="101600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a:solidFill>
                  <a:srgbClr val="FFFFFF"/>
                </a:solidFill>
              </a:rPr>
              <a:t>тэдний боолчлолоос та нарыг </a:t>
            </a:r>
            <a:r>
              <a:rPr lang="en-US" sz="2000" u="sng">
                <a:solidFill>
                  <a:srgbClr val="FFFF00"/>
                </a:solidFill>
              </a:rPr>
              <a:t> чөлөөлөх болно.</a:t>
            </a:r>
            <a:endParaRPr lang="en-US" sz="2000">
              <a:solidFill>
                <a:srgbClr val="FFFFFF"/>
              </a:solidFill>
            </a:endParaRPr>
          </a:p>
          <a:p>
            <a:endParaRPr lang="en-US" sz="2000">
              <a:solidFill>
                <a:srgbClr val="FFFFFF"/>
              </a:solidFill>
            </a:endParaRPr>
          </a:p>
        </p:txBody>
      </p:sp>
      <p:sp>
        <p:nvSpPr>
          <p:cNvPr id="16" name="TextBox 15"/>
          <p:cNvSpPr txBox="1">
            <a:spLocks noChangeArrowheads="1"/>
          </p:cNvSpPr>
          <p:nvPr/>
        </p:nvSpPr>
        <p:spPr bwMode="auto">
          <a:xfrm>
            <a:off x="4724400" y="3733800"/>
            <a:ext cx="4419600" cy="708025"/>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ru-RU" sz="2000">
                <a:solidFill>
                  <a:srgbClr val="FFFFFF"/>
                </a:solidFill>
              </a:rPr>
              <a:t>Сунгасан мутар болон агуу шийтгэлүүдээр </a:t>
            </a:r>
            <a:r>
              <a:rPr lang="ru-RU" sz="2000">
                <a:solidFill>
                  <a:srgbClr val="FFFF00"/>
                </a:solidFill>
              </a:rPr>
              <a:t>Би та нарыг аварна. </a:t>
            </a:r>
            <a:endParaRPr lang="en-US" sz="200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3" grpId="0"/>
      <p:bldP spid="1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3" descr="matzah strip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704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0" name="Title 1"/>
          <p:cNvSpPr>
            <a:spLocks noGrp="1"/>
          </p:cNvSpPr>
          <p:nvPr>
            <p:ph type="ctrTitle"/>
          </p:nvPr>
        </p:nvSpPr>
        <p:spPr>
          <a:xfrm>
            <a:off x="685800" y="-76200"/>
            <a:ext cx="7772400" cy="914400"/>
          </a:xfrm>
          <a:extLst/>
        </p:spPr>
        <p:txBody>
          <a:bodyPr/>
          <a:lstStyle/>
          <a:p>
            <a:pPr>
              <a:defRPr/>
            </a:pPr>
            <a:r>
              <a:rPr lang="en-US" sz="5400" b="1">
                <a:solidFill>
                  <a:schemeClr val="bg1"/>
                </a:solidFill>
                <a:effectLst>
                  <a:glow rad="127000">
                    <a:schemeClr val="tx1">
                      <a:alpha val="98000"/>
                    </a:schemeClr>
                  </a:glow>
                </a:effectLst>
                <a:latin typeface="Arial" charset="0"/>
                <a:ea typeface="ヒラギノ角ゴ Pro W3" charset="0"/>
                <a:cs typeface="ヒラギノ角ゴ Pro W3" charset="0"/>
              </a:rPr>
              <a:t>Гурван Мацаах</a:t>
            </a:r>
          </a:p>
        </p:txBody>
      </p:sp>
      <p:sp>
        <p:nvSpPr>
          <p:cNvPr id="181251" name="Subtitle 2"/>
          <p:cNvSpPr>
            <a:spLocks noGrp="1"/>
          </p:cNvSpPr>
          <p:nvPr>
            <p:ph type="subTitle" idx="1"/>
          </p:nvPr>
        </p:nvSpPr>
        <p:spPr>
          <a:xfrm>
            <a:off x="0" y="838200"/>
            <a:ext cx="9324528" cy="674688"/>
          </a:xfrm>
          <a:extLst/>
        </p:spPr>
        <p:txBody>
          <a:bodyPr anchor="ctr"/>
          <a:lstStyle/>
          <a:p>
            <a:pPr>
              <a:spcBef>
                <a:spcPct val="0"/>
              </a:spcBef>
              <a:defRPr/>
            </a:pPr>
            <a:r>
              <a:rPr lang="en-US" sz="4400" b="1" i="1">
                <a:solidFill>
                  <a:schemeClr val="bg1"/>
                </a:solidFill>
                <a:effectLst>
                  <a:glow rad="127000">
                    <a:schemeClr val="tx1">
                      <a:alpha val="98000"/>
                    </a:schemeClr>
                  </a:glow>
                </a:effectLst>
                <a:latin typeface="Arial" charset="0"/>
                <a:ea typeface="ヒラギノ角ゴ Pro W3" charset="0"/>
                <a:cs typeface="ヒラギノ角ゴ Pro W3" charset="0"/>
              </a:rPr>
              <a:t>Урагдаж, хуваагдсан…</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0162" name="Title 1"/>
          <p:cNvSpPr>
            <a:spLocks noGrp="1"/>
          </p:cNvSpPr>
          <p:nvPr>
            <p:ph type="ctrTitle"/>
          </p:nvPr>
        </p:nvSpPr>
        <p:spPr>
          <a:xfrm>
            <a:off x="990600" y="-1295400"/>
            <a:ext cx="7772400" cy="1470025"/>
          </a:xfrm>
        </p:spPr>
        <p:txBody>
          <a:bodyPr/>
          <a:lstStyle/>
          <a:p>
            <a:r>
              <a:rPr lang="en-US">
                <a:latin typeface="Arial" charset="0"/>
                <a:ea typeface="ヒラギノ角ゴ Pro W3" charset="0"/>
                <a:cs typeface="ヒラギノ角ゴ Pro W3" charset="0"/>
              </a:rPr>
              <a:t>Энэ бол Миний бие</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1186" name="Title 1"/>
          <p:cNvSpPr>
            <a:spLocks noGrp="1"/>
          </p:cNvSpPr>
          <p:nvPr>
            <p:ph type="ctrTitle"/>
          </p:nvPr>
        </p:nvSpPr>
        <p:spPr>
          <a:xfrm>
            <a:off x="685800" y="-892175"/>
            <a:ext cx="7772400" cy="841375"/>
          </a:xfrm>
        </p:spPr>
        <p:txBody>
          <a:bodyPr/>
          <a:lstStyle/>
          <a:p>
            <a:r>
              <a:rPr lang="en-US">
                <a:latin typeface="Arial" charset="0"/>
                <a:ea typeface="ヒラギノ角ゴ Pro W3" charset="0"/>
                <a:cs typeface="ヒラギノ角ゴ Pro W3" charset="0"/>
              </a:rPr>
              <a:t>Энэ аяга бол Шинэ Гэрээ</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solidFill>
                <a:srgbClr val="2F1311"/>
              </a:solidFill>
              <a:latin typeface="Tahoma" pitchFamily="22" charset="-52"/>
              <a:ea typeface="+mn-ea"/>
              <a:cs typeface="+mn-cs"/>
            </a:endParaRPr>
          </a:p>
        </p:txBody>
      </p:sp>
      <p:sp>
        <p:nvSpPr>
          <p:cNvPr id="222210"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145</a:t>
            </a:r>
          </a:p>
        </p:txBody>
      </p:sp>
      <p:pic>
        <p:nvPicPr>
          <p:cNvPr id="222211" name="Picture 6" descr="j02803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906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2" name="Picture 7" descr="j02803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300" y="9906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3" name="Picture 8" descr="j02803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7338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4" name="Picture 9" descr="j02803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300" y="37338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5" name="Text Box 11"/>
          <p:cNvSpPr txBox="1">
            <a:spLocks noChangeArrowheads="1"/>
          </p:cNvSpPr>
          <p:nvPr/>
        </p:nvSpPr>
        <p:spPr bwMode="auto">
          <a:xfrm>
            <a:off x="393700" y="1981200"/>
            <a:ext cx="2162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Ариусгал</a:t>
            </a:r>
            <a:endParaRPr lang="en-US" sz="1800">
              <a:solidFill>
                <a:srgbClr val="2F1311"/>
              </a:solidFill>
            </a:endParaRPr>
          </a:p>
        </p:txBody>
      </p:sp>
      <p:sp>
        <p:nvSpPr>
          <p:cNvPr id="222216" name="Text Box 12"/>
          <p:cNvSpPr txBox="1">
            <a:spLocks noChangeArrowheads="1"/>
          </p:cNvSpPr>
          <p:nvPr/>
        </p:nvSpPr>
        <p:spPr bwMode="auto">
          <a:xfrm>
            <a:off x="2987675" y="1981200"/>
            <a:ext cx="1825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Гамшиг</a:t>
            </a:r>
            <a:endParaRPr lang="en-US" sz="1800">
              <a:solidFill>
                <a:srgbClr val="2F1311"/>
              </a:solidFill>
            </a:endParaRPr>
          </a:p>
        </p:txBody>
      </p:sp>
      <p:sp>
        <p:nvSpPr>
          <p:cNvPr id="222217" name="Text Box 13"/>
          <p:cNvSpPr txBox="1">
            <a:spLocks noChangeArrowheads="1"/>
          </p:cNvSpPr>
          <p:nvPr/>
        </p:nvSpPr>
        <p:spPr bwMode="auto">
          <a:xfrm>
            <a:off x="485775" y="4800600"/>
            <a:ext cx="1709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Авралт</a:t>
            </a:r>
            <a:endParaRPr lang="en-US" sz="1800">
              <a:solidFill>
                <a:srgbClr val="2F1311"/>
              </a:solidFill>
            </a:endParaRPr>
          </a:p>
        </p:txBody>
      </p:sp>
      <p:sp>
        <p:nvSpPr>
          <p:cNvPr id="174094" name="Text Box 14"/>
          <p:cNvSpPr txBox="1">
            <a:spLocks noChangeArrowheads="1"/>
          </p:cNvSpPr>
          <p:nvPr/>
        </p:nvSpPr>
        <p:spPr bwMode="auto">
          <a:xfrm>
            <a:off x="2886075" y="4800600"/>
            <a:ext cx="1973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2F1311"/>
                </a:solidFill>
              </a:rPr>
              <a:t>Магтаал</a:t>
            </a:r>
            <a:endParaRPr lang="en-US" sz="1800">
              <a:solidFill>
                <a:srgbClr val="2F1311"/>
              </a:solidFill>
            </a:endParaRPr>
          </a:p>
        </p:txBody>
      </p:sp>
      <p:sp>
        <p:nvSpPr>
          <p:cNvPr id="174082" name="Rectangle 2"/>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dirty="0" err="1" smtClean="0">
                <a:ea typeface="+mj-ea"/>
                <a:cs typeface="+mj-cs"/>
              </a:rPr>
              <a:t>Дөрвөн</a:t>
            </a:r>
            <a:r>
              <a:rPr lang="en-US" dirty="0" smtClean="0">
                <a:ea typeface="+mj-ea"/>
                <a:cs typeface="+mj-cs"/>
              </a:rPr>
              <a:t> </a:t>
            </a:r>
            <a:r>
              <a:rPr lang="en-US" dirty="0" err="1" smtClean="0">
                <a:ea typeface="+mj-ea"/>
                <a:cs typeface="+mj-cs"/>
              </a:rPr>
              <a:t>Аяга</a:t>
            </a:r>
            <a:r>
              <a:rPr lang="en-US" dirty="0" smtClean="0">
                <a:ea typeface="+mj-ea"/>
                <a:cs typeface="+mj-cs"/>
              </a:rPr>
              <a:t> (</a:t>
            </a:r>
            <a:r>
              <a:rPr lang="en-US" dirty="0" err="1" smtClean="0">
                <a:ea typeface="+mj-ea"/>
                <a:cs typeface="+mj-cs"/>
              </a:rPr>
              <a:t>Eг</a:t>
            </a:r>
            <a:r>
              <a:rPr lang="en-US" dirty="0" smtClean="0">
                <a:ea typeface="+mj-ea"/>
                <a:cs typeface="+mj-cs"/>
              </a:rPr>
              <a:t> </a:t>
            </a:r>
            <a:r>
              <a:rPr lang="en-US" dirty="0">
                <a:ea typeface="+mj-ea"/>
                <a:cs typeface="+mj-cs"/>
              </a:rPr>
              <a:t>6:6-7)</a:t>
            </a:r>
          </a:p>
        </p:txBody>
      </p:sp>
      <p:sp>
        <p:nvSpPr>
          <p:cNvPr id="222220" name="TextBox 13"/>
          <p:cNvSpPr txBox="1">
            <a:spLocks noChangeArrowheads="1"/>
          </p:cNvSpPr>
          <p:nvPr/>
        </p:nvSpPr>
        <p:spPr bwMode="auto">
          <a:xfrm>
            <a:off x="4724400" y="1295400"/>
            <a:ext cx="4419600" cy="163195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ltLang="ja-JP" sz="2000">
                <a:solidFill>
                  <a:srgbClr val="FFFFFF"/>
                </a:solidFill>
              </a:rPr>
              <a:t>"</a:t>
            </a:r>
            <a:r>
              <a:rPr lang="ru-RU" sz="2000">
                <a:solidFill>
                  <a:srgbClr val="FFFFFF"/>
                </a:solidFill>
              </a:rPr>
              <a:t>Тиймээс Израилийн хөвгүүдэд ингэж хэл. “Би бол ЭЗЭН. Египетчүүдийн хүнд ачаан доороос </a:t>
            </a:r>
            <a:r>
              <a:rPr lang="ru-RU" sz="2000">
                <a:solidFill>
                  <a:srgbClr val="FFFF00"/>
                </a:solidFill>
              </a:rPr>
              <a:t>Би та нарыг гаргаж</a:t>
            </a:r>
            <a:r>
              <a:rPr lang="en-US" sz="2000">
                <a:solidFill>
                  <a:srgbClr val="FFFFFF"/>
                </a:solidFill>
              </a:rPr>
              <a:t>, </a:t>
            </a:r>
          </a:p>
          <a:p>
            <a:endParaRPr lang="en-US" sz="2000">
              <a:solidFill>
                <a:srgbClr val="FFFFFF"/>
              </a:solidFill>
            </a:endParaRPr>
          </a:p>
        </p:txBody>
      </p:sp>
      <p:sp>
        <p:nvSpPr>
          <p:cNvPr id="222221" name="TextBox 14"/>
          <p:cNvSpPr txBox="1">
            <a:spLocks noChangeArrowheads="1"/>
          </p:cNvSpPr>
          <p:nvPr/>
        </p:nvSpPr>
        <p:spPr bwMode="auto">
          <a:xfrm>
            <a:off x="4724400" y="2743200"/>
            <a:ext cx="4419600" cy="101600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a:solidFill>
                  <a:srgbClr val="FFFFFF"/>
                </a:solidFill>
              </a:rPr>
              <a:t>тэдний боолчлолоос та нарыг </a:t>
            </a:r>
            <a:r>
              <a:rPr lang="en-US" sz="2000" u="sng">
                <a:solidFill>
                  <a:srgbClr val="FFFF00"/>
                </a:solidFill>
              </a:rPr>
              <a:t> чөлөөлөх болно.</a:t>
            </a:r>
            <a:endParaRPr lang="en-US" sz="2000">
              <a:solidFill>
                <a:srgbClr val="FFFFFF"/>
              </a:solidFill>
            </a:endParaRPr>
          </a:p>
          <a:p>
            <a:endParaRPr lang="en-US" sz="2000">
              <a:solidFill>
                <a:srgbClr val="FFFFFF"/>
              </a:solidFill>
            </a:endParaRPr>
          </a:p>
        </p:txBody>
      </p:sp>
      <p:sp>
        <p:nvSpPr>
          <p:cNvPr id="222222" name="TextBox 15"/>
          <p:cNvSpPr txBox="1">
            <a:spLocks noChangeArrowheads="1"/>
          </p:cNvSpPr>
          <p:nvPr/>
        </p:nvSpPr>
        <p:spPr bwMode="auto">
          <a:xfrm>
            <a:off x="4724400" y="3733800"/>
            <a:ext cx="4419600" cy="1323975"/>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ru-RU" sz="2000">
                <a:solidFill>
                  <a:srgbClr val="FFFFFF"/>
                </a:solidFill>
              </a:rPr>
              <a:t>Сунгасан мутар болон агуу шийтгэлүүдээр </a:t>
            </a:r>
            <a:r>
              <a:rPr lang="ru-RU" sz="2000">
                <a:solidFill>
                  <a:srgbClr val="FFFF00"/>
                </a:solidFill>
              </a:rPr>
              <a:t>Би та нарыг аварна. </a:t>
            </a:r>
            <a:endParaRPr lang="en-US" sz="2000">
              <a:solidFill>
                <a:srgbClr val="FFFFFF"/>
              </a:solidFill>
            </a:endParaRPr>
          </a:p>
          <a:p>
            <a:endParaRPr lang="en-US" sz="2000">
              <a:solidFill>
                <a:srgbClr val="FFFFFF"/>
              </a:solidFill>
            </a:endParaRPr>
          </a:p>
          <a:p>
            <a:endParaRPr lang="en-US" sz="2000">
              <a:solidFill>
                <a:srgbClr val="FFFFFF"/>
              </a:solidFill>
            </a:endParaRPr>
          </a:p>
        </p:txBody>
      </p:sp>
      <p:sp>
        <p:nvSpPr>
          <p:cNvPr id="17" name="TextBox 16"/>
          <p:cNvSpPr txBox="1">
            <a:spLocks noChangeArrowheads="1"/>
          </p:cNvSpPr>
          <p:nvPr/>
        </p:nvSpPr>
        <p:spPr bwMode="auto">
          <a:xfrm>
            <a:off x="4724400" y="4919663"/>
            <a:ext cx="4419600" cy="1938337"/>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aseline="30000">
                <a:solidFill>
                  <a:srgbClr val="FFFFFF"/>
                </a:solidFill>
              </a:rPr>
              <a:t>7 </a:t>
            </a:r>
            <a:r>
              <a:rPr lang="ru-RU" sz="2000">
                <a:solidFill>
                  <a:srgbClr val="FFFFFF"/>
                </a:solidFill>
              </a:rPr>
              <a:t>Тэгээд </a:t>
            </a:r>
            <a:r>
              <a:rPr lang="ru-RU" sz="2000">
                <a:solidFill>
                  <a:srgbClr val="FFFF00"/>
                </a:solidFill>
              </a:rPr>
              <a:t>Би та нарыг Өөрийнхөө ард түмэн болгож, Би та нарын Бурхан болно. </a:t>
            </a:r>
            <a:r>
              <a:rPr lang="ru-RU" sz="2000">
                <a:solidFill>
                  <a:srgbClr val="FFFFFF"/>
                </a:solidFill>
              </a:rPr>
              <a:t>Би бол та нарыг египетчүүдийн хүнд ачаан доороос гаргасан та нарын Бурхан ЭЗЭН гэдгийг та нар мэдэх болно.</a:t>
            </a:r>
            <a:endParaRPr lang="en-US" sz="200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4" grpId="0"/>
      <p:bldP spid="1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6"/>
          <p:cNvPicPr>
            <a:picLocks noChangeAspect="1" noChangeArrowheads="1"/>
          </p:cNvPicPr>
          <p:nvPr/>
        </p:nvPicPr>
        <p:blipFill>
          <a:blip r:embed="rId3">
            <a:extLst>
              <a:ext uri="{28A0092B-C50C-407E-A947-70E740481C1C}">
                <a14:useLocalDpi xmlns:a14="http://schemas.microsoft.com/office/drawing/2010/main" val="0"/>
              </a:ext>
            </a:extLst>
          </a:blip>
          <a:srcRect l="9775"/>
          <a:stretch>
            <a:fillRect/>
          </a:stretch>
        </p:blipFill>
        <p:spPr bwMode="auto">
          <a:xfrm>
            <a:off x="0" y="-15875"/>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8" name="Rectangle 2"/>
          <p:cNvSpPr>
            <a:spLocks noGrp="1" noChangeArrowheads="1"/>
          </p:cNvSpPr>
          <p:nvPr>
            <p:ph type="title"/>
          </p:nvPr>
        </p:nvSpPr>
        <p:spPr>
          <a:xfrm>
            <a:off x="457200" y="5029200"/>
            <a:ext cx="8229600" cy="1676400"/>
          </a:xfrm>
          <a:solidFill>
            <a:srgbClr val="000000"/>
          </a:solidFill>
        </p:spPr>
        <p:txBody>
          <a:bodyPr/>
          <a:lstStyle/>
          <a:p>
            <a:r>
              <a:rPr lang="en-US" altLang="ja-JP">
                <a:effectLst/>
                <a:latin typeface="Tahoma" charset="0"/>
                <a:ea typeface="ＭＳ Ｐゴシック" charset="0"/>
                <a:cs typeface="ＭＳ Ｐゴシック" charset="0"/>
              </a:rPr>
              <a:t>”Энэ жил би энд байна.  </a:t>
            </a:r>
            <a:br>
              <a:rPr lang="en-US" altLang="ja-JP">
                <a:effectLst/>
                <a:latin typeface="Tahoma" charset="0"/>
                <a:ea typeface="ＭＳ Ｐゴシック" charset="0"/>
                <a:cs typeface="ＭＳ Ｐゴシック" charset="0"/>
              </a:rPr>
            </a:br>
            <a:r>
              <a:rPr lang="en-US" altLang="ja-JP">
                <a:effectLst/>
                <a:latin typeface="Tahoma" charset="0"/>
                <a:ea typeface="ＭＳ Ｐゴシック" charset="0"/>
                <a:cs typeface="ＭＳ Ｐゴシック" charset="0"/>
              </a:rPr>
              <a:t>Дараа жил Иерусалимд!"</a:t>
            </a:r>
            <a:endParaRPr lang="en-US">
              <a:effectLst/>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917575"/>
          </a:xfrm>
          <a:extLst/>
        </p:spPr>
        <p:txBody>
          <a:bodyPr/>
          <a:lstStyle/>
          <a:p>
            <a:pPr>
              <a:defRPr/>
            </a:pPr>
            <a:r>
              <a:rPr lang="en-US" sz="6000" b="1" dirty="0" err="1">
                <a:solidFill>
                  <a:schemeClr val="bg1"/>
                </a:solidFill>
                <a:effectLst>
                  <a:glow rad="127000">
                    <a:schemeClr val="tx1">
                      <a:alpha val="98000"/>
                    </a:schemeClr>
                  </a:glow>
                </a:effectLst>
                <a:latin typeface="Arial" charset="0"/>
                <a:ea typeface="ヒラギノ角ゴ Pro W3" charset="0"/>
                <a:cs typeface="ヒラギノ角ゴ Pro W3" charset="0"/>
              </a:rPr>
              <a:t>Елиагийн</a:t>
            </a:r>
            <a:r>
              <a:rPr lang="en-US" sz="6000" b="1" dirty="0">
                <a:solidFill>
                  <a:schemeClr val="bg1"/>
                </a:solidFill>
                <a:effectLst>
                  <a:glow rad="127000">
                    <a:schemeClr val="tx1">
                      <a:alpha val="98000"/>
                    </a:schemeClr>
                  </a:glow>
                </a:effectLst>
                <a:latin typeface="Arial" charset="0"/>
                <a:ea typeface="ヒラギノ角ゴ Pro W3" charset="0"/>
                <a:cs typeface="ヒラギノ角ゴ Pro W3" charset="0"/>
              </a:rPr>
              <a:t> </a:t>
            </a:r>
            <a:r>
              <a:rPr lang="en-US" sz="6000" b="1" dirty="0" err="1">
                <a:solidFill>
                  <a:schemeClr val="bg1"/>
                </a:solidFill>
                <a:effectLst>
                  <a:glow rad="127000">
                    <a:schemeClr val="tx1">
                      <a:alpha val="98000"/>
                    </a:schemeClr>
                  </a:glow>
                </a:effectLst>
                <a:latin typeface="Arial" charset="0"/>
                <a:ea typeface="ヒラギノ角ゴ Pro W3" charset="0"/>
                <a:cs typeface="ヒラギノ角ゴ Pro W3" charset="0"/>
              </a:rPr>
              <a:t>Ирэлт</a:t>
            </a:r>
            <a:endParaRPr lang="en-US" sz="6000" b="1" dirty="0">
              <a:solidFill>
                <a:schemeClr val="bg1"/>
              </a:solidFill>
              <a:effectLst>
                <a:glow rad="127000">
                  <a:schemeClr val="tx1">
                    <a:alpha val="98000"/>
                  </a:schemeClr>
                </a:glow>
              </a:effectLst>
              <a:latin typeface="Arial" charset="0"/>
              <a:ea typeface="ヒラギノ角ゴ Pro W3" charset="0"/>
              <a:cs typeface="ヒラギノ角ゴ Pro W3" charset="0"/>
            </a:endParaRPr>
          </a:p>
        </p:txBody>
      </p:sp>
      <p:sp>
        <p:nvSpPr>
          <p:cNvPr id="3" name="Title 1"/>
          <p:cNvSpPr txBox="1">
            <a:spLocks/>
          </p:cNvSpPr>
          <p:nvPr/>
        </p:nvSpPr>
        <p:spPr bwMode="auto">
          <a:xfrm>
            <a:off x="685800" y="1371600"/>
            <a:ext cx="7772400" cy="3124200"/>
          </a:xfrm>
          <a:prstGeom prst="rect">
            <a:avLst/>
          </a:prstGeom>
          <a:noFill/>
          <a:ln>
            <a:noFill/>
          </a:ln>
        </p:spPr>
        <p:txBody>
          <a:bodyPr anchor="ctr"/>
          <a:lstStyle>
            <a:lvl1pPr algn="ctr">
              <a:defRPr sz="6000" b="1">
                <a:solidFill>
                  <a:schemeClr val="bg1"/>
                </a:solidFill>
                <a:effectLst>
                  <a:glow rad="127000">
                    <a:schemeClr val="tx1">
                      <a:alpha val="98000"/>
                    </a:schemeClr>
                  </a:glow>
                </a:effectLst>
                <a:latin typeface="Arial" charset="0"/>
                <a:ea typeface="ヒラギノ角ゴ Pro W3" charset="0"/>
                <a:cs typeface="ヒラギノ角ゴ Pro W3" charset="0"/>
              </a:defRPr>
            </a:lvl1pPr>
            <a:lvl2pPr algn="ctr">
              <a:defRPr sz="4400">
                <a:solidFill>
                  <a:schemeClr val="tx2"/>
                </a:solidFill>
                <a:latin typeface="Arial" charset="0"/>
                <a:ea typeface="ヒラギノ角ゴ Pro W3" pitchFamily="80" charset="-128"/>
                <a:cs typeface="ヒラギノ角ゴ Pro W3" charset="-128"/>
              </a:defRPr>
            </a:lvl2pPr>
            <a:lvl3pPr algn="ctr">
              <a:defRPr sz="4400">
                <a:solidFill>
                  <a:schemeClr val="tx2"/>
                </a:solidFill>
                <a:latin typeface="Arial" charset="0"/>
                <a:ea typeface="ヒラギノ角ゴ Pro W3" pitchFamily="80" charset="-128"/>
                <a:cs typeface="ヒラギノ角ゴ Pro W3" charset="-128"/>
              </a:defRPr>
            </a:lvl3pPr>
            <a:lvl4pPr algn="ctr">
              <a:defRPr sz="4400">
                <a:solidFill>
                  <a:schemeClr val="tx2"/>
                </a:solidFill>
                <a:latin typeface="Arial" charset="0"/>
                <a:ea typeface="ヒラギノ角ゴ Pro W3" pitchFamily="80" charset="-128"/>
                <a:cs typeface="ヒラギノ角ゴ Pro W3" charset="-128"/>
              </a:defRPr>
            </a:lvl4pPr>
            <a:lvl5pPr algn="ctr">
              <a:defRPr sz="4400">
                <a:solidFill>
                  <a:schemeClr val="tx2"/>
                </a:solidFill>
                <a:latin typeface="Arial" charset="0"/>
                <a:ea typeface="ヒラギノ角ゴ Pro W3" pitchFamily="80" charset="-128"/>
                <a:cs typeface="ヒラギノ角ゴ Pro W3" charset="-128"/>
              </a:defRPr>
            </a:lvl5pPr>
            <a:lvl6pPr marL="457200" algn="ctr" fontAlgn="base">
              <a:spcBef>
                <a:spcPct val="0"/>
              </a:spcBef>
              <a:spcAft>
                <a:spcPct val="0"/>
              </a:spcAft>
              <a:defRPr sz="4400">
                <a:solidFill>
                  <a:schemeClr val="tx2"/>
                </a:solidFill>
                <a:latin typeface="Arial" charset="0"/>
                <a:ea typeface="ヒラギノ角ゴ Pro W3" pitchFamily="80" charset="-128"/>
              </a:defRPr>
            </a:lvl6pPr>
            <a:lvl7pPr marL="914400" algn="ctr" fontAlgn="base">
              <a:spcBef>
                <a:spcPct val="0"/>
              </a:spcBef>
              <a:spcAft>
                <a:spcPct val="0"/>
              </a:spcAft>
              <a:defRPr sz="4400">
                <a:solidFill>
                  <a:schemeClr val="tx2"/>
                </a:solidFill>
                <a:latin typeface="Arial" charset="0"/>
                <a:ea typeface="ヒラギノ角ゴ Pro W3" pitchFamily="80" charset="-128"/>
              </a:defRPr>
            </a:lvl7pPr>
            <a:lvl8pPr marL="1371600" algn="ctr" fontAlgn="base">
              <a:spcBef>
                <a:spcPct val="0"/>
              </a:spcBef>
              <a:spcAft>
                <a:spcPct val="0"/>
              </a:spcAft>
              <a:defRPr sz="4400">
                <a:solidFill>
                  <a:schemeClr val="tx2"/>
                </a:solidFill>
                <a:latin typeface="Arial" charset="0"/>
                <a:ea typeface="ヒラギノ角ゴ Pro W3" pitchFamily="80" charset="-128"/>
              </a:defRPr>
            </a:lvl8pPr>
            <a:lvl9pPr marL="1828800" algn="ctr"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en-US" sz="4400" i="1" dirty="0" err="1"/>
              <a:t>Газрын</a:t>
            </a:r>
            <a:r>
              <a:rPr lang="en-US" sz="4400" i="1" dirty="0"/>
              <a:t> </a:t>
            </a:r>
            <a:r>
              <a:rPr lang="en-US" sz="4400" i="1" dirty="0" err="1"/>
              <a:t>нөхцөл</a:t>
            </a:r>
            <a:r>
              <a:rPr lang="en-US" sz="4400" i="1" dirty="0"/>
              <a:t> </a:t>
            </a:r>
            <a:r>
              <a:rPr lang="en-US" sz="4400" i="1" dirty="0" err="1"/>
              <a:t>байдал</a:t>
            </a:r>
            <a:r>
              <a:rPr lang="en-US" sz="4400" i="1" dirty="0"/>
              <a:t/>
            </a:r>
            <a:br>
              <a:rPr lang="en-US" sz="4400" i="1" dirty="0"/>
            </a:br>
            <a:r>
              <a:rPr lang="en-US" sz="4400" i="1" dirty="0"/>
              <a:t>5-р </a:t>
            </a:r>
            <a:r>
              <a:rPr lang="en-US" sz="4400" i="1" dirty="0" err="1"/>
              <a:t>Аяга</a:t>
            </a:r>
            <a:r>
              <a:rPr lang="en-US" sz="4400" i="1" dirty="0"/>
              <a:t/>
            </a:r>
            <a:br>
              <a:rPr lang="en-US" sz="4400" i="1" dirty="0"/>
            </a:br>
            <a:r>
              <a:rPr lang="en-US" sz="4400" i="1" dirty="0" err="1"/>
              <a:t>Нээлттэй</a:t>
            </a:r>
            <a:r>
              <a:rPr lang="en-US" sz="4400" i="1" dirty="0"/>
              <a:t> </a:t>
            </a:r>
            <a:r>
              <a:rPr lang="en-US" sz="4400" i="1" dirty="0" err="1"/>
              <a:t>хаалга</a:t>
            </a:r>
            <a:endParaRPr lang="en-US" sz="4400" i="1"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defRPr/>
            </a:pPr>
            <a:r>
              <a:rPr lang="en-US" dirty="0" err="1" smtClean="0">
                <a:latin typeface="Tahoma" charset="0"/>
                <a:ea typeface="ＭＳ Ｐゴシック" charset="0"/>
                <a:cs typeface="ＭＳ Ｐゴシック" charset="0"/>
              </a:rPr>
              <a:t>Тэргүүн</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суудал</a:t>
            </a:r>
            <a:endParaRPr lang="en-US" dirty="0">
              <a:latin typeface="Tahoma" charset="0"/>
              <a:ea typeface="ＭＳ Ｐゴシック" charset="0"/>
              <a:cs typeface="ＭＳ Ｐゴシック" charset="0"/>
            </a:endParaRPr>
          </a:p>
        </p:txBody>
      </p:sp>
      <p:pic>
        <p:nvPicPr>
          <p:cNvPr id="114690" name="Picture 4" descr="Passover Seats of Judas, Jesus &amp; Joh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85875"/>
            <a:ext cx="91440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676400" y="1143000"/>
            <a:ext cx="2590800" cy="6858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4400" dirty="0" err="1" smtClean="0">
                <a:solidFill>
                  <a:schemeClr val="tx2"/>
                </a:solidFill>
                <a:effectLst>
                  <a:outerShdw blurRad="38100" dist="38100" dir="2700000" algn="tl">
                    <a:srgbClr val="000000"/>
                  </a:outerShdw>
                </a:effectLst>
              </a:rPr>
              <a:t>Есүс</a:t>
            </a:r>
            <a:endParaRPr lang="en-US" sz="4400" dirty="0" smtClean="0">
              <a:solidFill>
                <a:schemeClr val="tx2"/>
              </a:solidFill>
              <a:effectLst>
                <a:outerShdw blurRad="38100" dist="38100" dir="2700000" algn="tl">
                  <a:srgbClr val="000000"/>
                </a:outerShdw>
              </a:effectLst>
            </a:endParaRPr>
          </a:p>
        </p:txBody>
      </p:sp>
      <p:sp>
        <p:nvSpPr>
          <p:cNvPr id="5" name="Title 1"/>
          <p:cNvSpPr txBox="1">
            <a:spLocks/>
          </p:cNvSpPr>
          <p:nvPr/>
        </p:nvSpPr>
        <p:spPr bwMode="auto">
          <a:xfrm>
            <a:off x="76200" y="1828800"/>
            <a:ext cx="2286000" cy="6858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4400" dirty="0" err="1" smtClean="0">
                <a:solidFill>
                  <a:schemeClr val="tx2"/>
                </a:solidFill>
                <a:effectLst>
                  <a:outerShdw blurRad="38100" dist="38100" dir="2700000" algn="tl">
                    <a:srgbClr val="000000"/>
                  </a:outerShdw>
                </a:effectLst>
              </a:rPr>
              <a:t>Иохан</a:t>
            </a:r>
            <a:endParaRPr lang="en-US" sz="4400" dirty="0" smtClean="0">
              <a:solidFill>
                <a:schemeClr val="tx2"/>
              </a:solidFill>
              <a:effectLst>
                <a:outerShdw blurRad="38100" dist="38100" dir="2700000" algn="tl">
                  <a:srgbClr val="000000"/>
                </a:outerShdw>
              </a:effectLst>
            </a:endParaRPr>
          </a:p>
        </p:txBody>
      </p:sp>
      <p:sp>
        <p:nvSpPr>
          <p:cNvPr id="6" name="Title 1"/>
          <p:cNvSpPr txBox="1">
            <a:spLocks/>
          </p:cNvSpPr>
          <p:nvPr/>
        </p:nvSpPr>
        <p:spPr bwMode="auto">
          <a:xfrm>
            <a:off x="4572000" y="2286000"/>
            <a:ext cx="2286000" cy="6858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4400" dirty="0" err="1" smtClean="0">
                <a:solidFill>
                  <a:schemeClr val="tx2"/>
                </a:solidFill>
                <a:effectLst>
                  <a:outerShdw blurRad="38100" dist="38100" dir="2700000" algn="tl">
                    <a:srgbClr val="000000"/>
                  </a:outerShdw>
                </a:effectLst>
              </a:rPr>
              <a:t>Иудас</a:t>
            </a:r>
            <a:endParaRPr lang="en-US" sz="4400" dirty="0" smtClean="0">
              <a:solidFill>
                <a:schemeClr val="tx2"/>
              </a:solidFill>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7330" name="Title 1"/>
          <p:cNvSpPr>
            <a:spLocks noGrp="1"/>
          </p:cNvSpPr>
          <p:nvPr>
            <p:ph type="ctrTitle"/>
          </p:nvPr>
        </p:nvSpPr>
        <p:spPr>
          <a:xfrm>
            <a:off x="685800" y="-685800"/>
            <a:ext cx="7772400" cy="688975"/>
          </a:xfrm>
        </p:spPr>
        <p:txBody>
          <a:bodyPr/>
          <a:lstStyle/>
          <a:p>
            <a:r>
              <a:rPr lang="en-US" sz="3600">
                <a:latin typeface="Arial" charset="0"/>
                <a:ea typeface="ヒラギノ角ゴ Pro W3" charset="0"/>
                <a:cs typeface="ヒラギノ角ゴ Pro W3" charset="0"/>
              </a:rPr>
              <a:t>Дээгүүр Өнгөрөхүй(Бичээс үгүй)</a:t>
            </a:r>
            <a:endParaRPr lang="en-US">
              <a:latin typeface="Arial" charset="0"/>
              <a:ea typeface="ヒラギノ角ゴ Pro W3" charset="0"/>
              <a:cs typeface="ヒラギノ角ゴ Pro W3" charset="0"/>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395288" y="1600200"/>
            <a:ext cx="8640762" cy="16002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algn="ctr" eaLnBrk="1" hangingPunct="1">
              <a:defRPr/>
            </a:pPr>
            <a:r>
              <a:rPr lang="x-none" sz="6000" i="1" dirty="0">
                <a:solidFill>
                  <a:srgbClr val="FFFFFF"/>
                </a:solidFill>
                <a:latin typeface="Aramis Regular" charset="0"/>
              </a:rPr>
              <a:t>Эзэн минь загалмайгаа</a:t>
            </a:r>
            <a:endParaRPr lang="en-US" sz="6600" dirty="0">
              <a:solidFill>
                <a:srgbClr val="000000"/>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1000" y="441325"/>
            <a:ext cx="8077200" cy="1597025"/>
          </a:xfrm>
          <a:prstGeom prst="rect">
            <a:avLst/>
          </a:prstGeom>
          <a:noFill/>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nSpc>
                <a:spcPct val="90000"/>
              </a:lnSpc>
              <a:defRPr/>
            </a:pPr>
            <a:r>
              <a:rPr lang="mn-MN" sz="3600" dirty="0">
                <a:solidFill>
                  <a:schemeClr val="bg1"/>
                </a:solidFill>
                <a:effectLst>
                  <a:outerShdw blurRad="38100" dist="38100" dir="2700000" algn="tl">
                    <a:srgbClr val="DDDDDD"/>
                  </a:outerShdw>
                </a:effectLst>
              </a:rPr>
              <a:t>Эзэн минь загалмайгаа </a:t>
            </a:r>
            <a:endParaRPr lang="mn-MN" sz="3600" dirty="0" smtClean="0">
              <a:solidFill>
                <a:schemeClr val="bg1"/>
              </a:solidFill>
              <a:effectLst>
                <a:outerShdw blurRad="38100" dist="38100" dir="2700000" algn="tl">
                  <a:srgbClr val="DDDDDD"/>
                </a:outerShdw>
              </a:effectLst>
            </a:endParaRPr>
          </a:p>
          <a:p>
            <a:pPr>
              <a:lnSpc>
                <a:spcPct val="90000"/>
              </a:lnSpc>
              <a:defRPr/>
            </a:pPr>
            <a:r>
              <a:rPr lang="mn-MN" sz="3600" dirty="0" smtClean="0">
                <a:solidFill>
                  <a:schemeClr val="bg1"/>
                </a:solidFill>
                <a:effectLst>
                  <a:outerShdw blurRad="38100" dist="38100" dir="2700000" algn="tl">
                    <a:srgbClr val="DDDDDD"/>
                  </a:outerShdw>
                </a:effectLst>
              </a:rPr>
              <a:t>үүрээд </a:t>
            </a:r>
            <a:r>
              <a:rPr lang="mn-MN" sz="3600" dirty="0">
                <a:solidFill>
                  <a:schemeClr val="bg1"/>
                </a:solidFill>
                <a:effectLst>
                  <a:outerShdw blurRad="38100" dist="38100" dir="2700000" algn="tl">
                    <a:srgbClr val="DDDDDD"/>
                  </a:outerShdw>
                </a:effectLst>
              </a:rPr>
              <a:t>зовж байсан</a:t>
            </a:r>
          </a:p>
          <a:p>
            <a:pPr>
              <a:lnSpc>
                <a:spcPct val="90000"/>
              </a:lnSpc>
              <a:defRPr/>
            </a:pPr>
            <a:r>
              <a:rPr lang="mn-MN" sz="3600" dirty="0">
                <a:solidFill>
                  <a:schemeClr val="bg1"/>
                </a:solidFill>
                <a:effectLst>
                  <a:outerShdw blurRad="38100" dist="38100" dir="2700000" algn="tl">
                    <a:srgbClr val="DDDDDD"/>
                  </a:outerShdw>
                </a:effectLst>
              </a:rPr>
              <a:t>Тэр үед чи тэнд </a:t>
            </a:r>
            <a:r>
              <a:rPr lang="mn-MN" sz="3600" dirty="0" smtClean="0">
                <a:solidFill>
                  <a:schemeClr val="bg1"/>
                </a:solidFill>
                <a:effectLst>
                  <a:outerShdw blurRad="38100" dist="38100" dir="2700000" algn="tl">
                    <a:srgbClr val="DDDDDD"/>
                  </a:outerShdw>
                </a:effectLst>
              </a:rPr>
              <a:t>байсан уу</a:t>
            </a:r>
            <a:endParaRPr lang="mn-MN" sz="2800" dirty="0"/>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152400" y="-5334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endParaRPr lang="en-US" sz="4000" dirty="0">
              <a:solidFill>
                <a:srgbClr val="000000"/>
              </a:solidFill>
              <a:latin typeface="Calibri" charset="0"/>
            </a:endParaRPr>
          </a:p>
        </p:txBody>
      </p:sp>
      <p:sp>
        <p:nvSpPr>
          <p:cNvPr id="217091" name="TextBox 4"/>
          <p:cNvSpPr txBox="1">
            <a:spLocks noChangeArrowheads="1"/>
          </p:cNvSpPr>
          <p:nvPr/>
        </p:nvSpPr>
        <p:spPr bwMode="auto">
          <a:xfrm>
            <a:off x="455613" y="692150"/>
            <a:ext cx="80772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nSpc>
                <a:spcPct val="90000"/>
              </a:lnSpc>
              <a:defRPr/>
            </a:pPr>
            <a:r>
              <a:rPr lang="mn-MN" sz="3200" b="1" i="1" dirty="0" smtClean="0">
                <a:solidFill>
                  <a:srgbClr val="FFFFFF"/>
                </a:solidFill>
                <a:effectLst>
                  <a:outerShdw blurRad="50800" dist="101600" dir="2700000" algn="tl" rotWithShape="0">
                    <a:srgbClr val="000000">
                      <a:alpha val="96000"/>
                    </a:srgbClr>
                  </a:outerShdw>
                </a:effectLst>
                <a:latin typeface="Aramis Regular" charset="0"/>
              </a:rPr>
              <a:t>Өө заримдаа миний сэтгэл 	</a:t>
            </a:r>
          </a:p>
          <a:p>
            <a:pPr>
              <a:lnSpc>
                <a:spcPct val="90000"/>
              </a:lnSpc>
              <a:defRPr/>
            </a:pPr>
            <a:r>
              <a:rPr lang="mn-MN" sz="3200" b="1" i="1" dirty="0" smtClean="0">
                <a:solidFill>
                  <a:srgbClr val="FFFFFF"/>
                </a:solidFill>
                <a:effectLst>
                  <a:outerShdw blurRad="50800" dist="101600" dir="2700000" algn="tl" rotWithShape="0">
                    <a:srgbClr val="000000">
                      <a:alpha val="96000"/>
                    </a:srgbClr>
                  </a:outerShdw>
                </a:effectLst>
                <a:latin typeface="Aramis Regular" charset="0"/>
              </a:rPr>
              <a:t>Шимширнэ шимширнэ шимширнэ	</a:t>
            </a:r>
          </a:p>
          <a:p>
            <a:pPr>
              <a:lnSpc>
                <a:spcPct val="90000"/>
              </a:lnSpc>
              <a:defRPr/>
            </a:pPr>
            <a:r>
              <a:rPr lang="mn-MN" sz="3200" b="1" i="1" dirty="0" smtClean="0">
                <a:solidFill>
                  <a:srgbClr val="FFFFFF"/>
                </a:solidFill>
                <a:effectLst>
                  <a:outerShdw blurRad="50800" dist="101600" dir="2700000" algn="tl" rotWithShape="0">
                    <a:srgbClr val="000000">
                      <a:alpha val="96000"/>
                    </a:srgbClr>
                  </a:outerShdw>
                </a:effectLst>
                <a:latin typeface="Aramis Regular" charset="0"/>
              </a:rPr>
              <a:t>Тэр өдөр тэр үед чи тэнд байсан уу</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1000" y="441325"/>
            <a:ext cx="8077200" cy="2373313"/>
          </a:xfrm>
          <a:prstGeom prst="rect">
            <a:avLst/>
          </a:prstGeom>
          <a:noFill/>
          <a:ln>
            <a:noFill/>
          </a:ln>
        </p:spPr>
        <p:txBody>
          <a:bodyPr>
            <a:spAutoFit/>
          </a:bodyPr>
          <a:lstStyle>
            <a:defPPr>
              <a:defRPr lang="en-US"/>
            </a:defPPr>
            <a:lvl1pPr>
              <a:lnSpc>
                <a:spcPct val="90000"/>
              </a:lnSpc>
              <a:defRPr sz="3200" b="1" i="1">
                <a:solidFill>
                  <a:srgbClr val="FFFFFF"/>
                </a:solidFill>
                <a:effectLst>
                  <a:outerShdw blurRad="50800" dist="101600" dir="2700000" algn="tl" rotWithShape="0">
                    <a:srgbClr val="000000">
                      <a:alpha val="96000"/>
                    </a:srgbClr>
                  </a:outerShdw>
                </a:effectLst>
                <a:latin typeface="Aramis Regular"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defRPr/>
            </a:pPr>
            <a:r>
              <a:rPr lang="mn-MN" dirty="0" smtClean="0"/>
              <a:t>Эзэн минь загалмай дээр </a:t>
            </a:r>
          </a:p>
          <a:p>
            <a:pPr>
              <a:defRPr/>
            </a:pPr>
            <a:r>
              <a:rPr lang="mn-MN" dirty="0" smtClean="0"/>
              <a:t>цовдлогдон</a:t>
            </a:r>
          </a:p>
          <a:p>
            <a:pPr>
              <a:defRPr/>
            </a:pPr>
            <a:r>
              <a:rPr lang="mn-MN" dirty="0" smtClean="0"/>
              <a:t>Зовж байсан тэр үед </a:t>
            </a:r>
          </a:p>
          <a:p>
            <a:pPr>
              <a:defRPr/>
            </a:pPr>
            <a:r>
              <a:rPr lang="mn-MN" dirty="0" smtClean="0"/>
              <a:t>чи тэнд байсан уу</a:t>
            </a:r>
            <a:endParaRPr lang="en-US" dirty="0" smtClean="0"/>
          </a:p>
          <a:p>
            <a:pPr>
              <a:defRPr/>
            </a:pPr>
            <a:endParaRPr lang="mn-MN" dirty="0" smtClean="0"/>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1000" y="441325"/>
            <a:ext cx="8077200" cy="1485900"/>
          </a:xfrm>
          <a:prstGeom prst="rect">
            <a:avLst/>
          </a:prstGeom>
          <a:noFill/>
          <a:ln>
            <a:noFill/>
          </a:ln>
        </p:spPr>
        <p:txBody>
          <a:bodyPr>
            <a:spAutoFit/>
          </a:bodyPr>
          <a:lstStyle>
            <a:defPPr>
              <a:defRPr lang="en-US"/>
            </a:defPPr>
            <a:lvl1pPr>
              <a:lnSpc>
                <a:spcPct val="90000"/>
              </a:lnSpc>
              <a:defRPr sz="3200" b="1" i="1">
                <a:solidFill>
                  <a:srgbClr val="FFFFFF"/>
                </a:solidFill>
                <a:effectLst>
                  <a:outerShdw blurRad="50800" dist="101600" dir="2700000" algn="tl" rotWithShape="0">
                    <a:srgbClr val="000000">
                      <a:alpha val="96000"/>
                    </a:srgbClr>
                  </a:outerShdw>
                </a:effectLst>
                <a:latin typeface="Aramis Regular"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defRPr/>
            </a:pPr>
            <a:r>
              <a:rPr lang="mn-MN" dirty="0" smtClean="0"/>
              <a:t>Хурц наран хиртэж </a:t>
            </a:r>
          </a:p>
          <a:p>
            <a:pPr>
              <a:defRPr/>
            </a:pPr>
            <a:r>
              <a:rPr lang="mn-MN" dirty="0" smtClean="0"/>
              <a:t>    орчлонг харанхуй нөмрөхөд</a:t>
            </a:r>
          </a:p>
          <a:p>
            <a:pPr>
              <a:defRPr/>
            </a:pPr>
            <a:r>
              <a:rPr lang="mn-MN" dirty="0" smtClean="0"/>
              <a:t>Тэр үед чи тэнд байсан уу</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152400" y="-5334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endParaRPr lang="en-US" sz="4000" dirty="0">
              <a:solidFill>
                <a:srgbClr val="000000"/>
              </a:solidFill>
              <a:latin typeface="Calibri" charset="0"/>
            </a:endParaRPr>
          </a:p>
        </p:txBody>
      </p:sp>
      <p:sp>
        <p:nvSpPr>
          <p:cNvPr id="223235" name="TextBox 4"/>
          <p:cNvSpPr txBox="1">
            <a:spLocks noChangeArrowheads="1"/>
          </p:cNvSpPr>
          <p:nvPr/>
        </p:nvSpPr>
        <p:spPr bwMode="auto">
          <a:xfrm>
            <a:off x="455613" y="692150"/>
            <a:ext cx="80772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nSpc>
                <a:spcPct val="90000"/>
              </a:lnSpc>
              <a:defRPr sz="3200" b="1" i="1">
                <a:solidFill>
                  <a:srgbClr val="FFFFFF"/>
                </a:solidFill>
                <a:effectLst>
                  <a:outerShdw blurRad="50800" dist="101600" dir="2700000" algn="tl" rotWithShape="0">
                    <a:srgbClr val="000000">
                      <a:alpha val="96000"/>
                    </a:srgbClr>
                  </a:outerShdw>
                </a:effectLst>
                <a:latin typeface="Aramis Regular"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defRPr/>
            </a:pPr>
            <a:r>
              <a:rPr lang="mn-MN" dirty="0" smtClean="0"/>
              <a:t>Өө заримдаа миний сэтгэл 	</a:t>
            </a:r>
          </a:p>
          <a:p>
            <a:pPr>
              <a:defRPr/>
            </a:pPr>
            <a:r>
              <a:rPr lang="mn-MN" dirty="0" smtClean="0"/>
              <a:t>Шимширнэ шимширнэ шимширнэ	</a:t>
            </a:r>
          </a:p>
          <a:p>
            <a:pPr>
              <a:defRPr/>
            </a:pPr>
            <a:r>
              <a:rPr lang="mn-MN" dirty="0" smtClean="0"/>
              <a:t>Тэр өдөр тэр үед чи тэнд байсан уу</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1000" y="441325"/>
            <a:ext cx="8077200" cy="2316163"/>
          </a:xfrm>
          <a:prstGeom prst="rect">
            <a:avLst/>
          </a:prstGeom>
          <a:noFill/>
          <a:ln>
            <a:noFill/>
          </a:ln>
        </p:spPr>
        <p:txBody>
          <a:bodyPr>
            <a:spAutoFit/>
          </a:bodyPr>
          <a:lstStyle>
            <a:defPPr>
              <a:defRPr lang="en-US"/>
            </a:defPPr>
            <a:lvl1pPr>
              <a:lnSpc>
                <a:spcPct val="90000"/>
              </a:lnSpc>
              <a:defRPr sz="3200" b="1" i="1">
                <a:solidFill>
                  <a:srgbClr val="FFFFFF"/>
                </a:solidFill>
                <a:effectLst>
                  <a:outerShdw blurRad="50800" dist="101600" dir="2700000" algn="tl" rotWithShape="0">
                    <a:srgbClr val="000000">
                      <a:alpha val="96000"/>
                    </a:srgbClr>
                  </a:outerShdw>
                </a:effectLst>
                <a:latin typeface="Aramis Regular"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defRPr/>
            </a:pPr>
            <a:r>
              <a:rPr lang="mn-MN" dirty="0" smtClean="0"/>
              <a:t>Эзэнийг минь </a:t>
            </a:r>
          </a:p>
          <a:p>
            <a:pPr>
              <a:defRPr/>
            </a:pPr>
            <a:r>
              <a:rPr lang="mn-MN" dirty="0" smtClean="0"/>
              <a:t>   хүйтэн булшинд оршуулсан</a:t>
            </a:r>
          </a:p>
          <a:p>
            <a:pPr>
              <a:defRPr/>
            </a:pPr>
            <a:r>
              <a:rPr lang="mn-MN" dirty="0" smtClean="0"/>
              <a:t>Тэр үед чи тэнд байсан уу</a:t>
            </a:r>
            <a:endParaRPr lang="en-US" dirty="0" smtClean="0"/>
          </a:p>
          <a:p>
            <a:pPr>
              <a:defRPr/>
            </a:pPr>
            <a:r>
              <a:rPr lang="en-US" dirty="0" smtClean="0"/>
              <a:t/>
            </a:r>
            <a:br>
              <a:rPr lang="en-US" dirty="0" smtClean="0"/>
            </a:b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1000" y="441325"/>
            <a:ext cx="8077200" cy="987425"/>
          </a:xfrm>
          <a:prstGeom prst="rect">
            <a:avLst/>
          </a:prstGeom>
          <a:noFill/>
          <a:ln>
            <a:noFill/>
          </a:ln>
        </p:spPr>
        <p:txBody>
          <a:bodyPr>
            <a:spAutoFit/>
          </a:bodyPr>
          <a:lstStyle>
            <a:defPPr>
              <a:defRPr lang="en-US"/>
            </a:defPPr>
            <a:lvl1pPr>
              <a:lnSpc>
                <a:spcPct val="90000"/>
              </a:lnSpc>
              <a:defRPr sz="3200" b="1" i="1">
                <a:solidFill>
                  <a:srgbClr val="FFFFFF"/>
                </a:solidFill>
                <a:effectLst>
                  <a:outerShdw blurRad="50800" dist="101600" dir="2700000" algn="tl" rotWithShape="0">
                    <a:srgbClr val="000000">
                      <a:alpha val="96000"/>
                    </a:srgbClr>
                  </a:outerShdw>
                </a:effectLst>
                <a:latin typeface="Aramis Regular"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defRPr/>
            </a:pPr>
            <a:r>
              <a:rPr lang="mn-MN" dirty="0" smtClean="0"/>
              <a:t>Эзэн минь алдартайгаар </a:t>
            </a:r>
          </a:p>
          <a:p>
            <a:pPr>
              <a:defRPr/>
            </a:pPr>
            <a:r>
              <a:rPr lang="mn-MN" dirty="0" smtClean="0"/>
              <a:t>тэр булшнаас амилсан</a:t>
            </a:r>
            <a:r>
              <a:rPr lang="en-US" dirty="0" smtClean="0"/>
              <a:t>.</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152400" y="-5334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endParaRPr lang="en-US" sz="4000" dirty="0">
              <a:solidFill>
                <a:srgbClr val="000000"/>
              </a:solidFill>
              <a:latin typeface="Calibri" charset="0"/>
            </a:endParaRPr>
          </a:p>
        </p:txBody>
      </p:sp>
      <p:sp>
        <p:nvSpPr>
          <p:cNvPr id="229379" name="TextBox 4"/>
          <p:cNvSpPr txBox="1">
            <a:spLocks noChangeArrowheads="1"/>
          </p:cNvSpPr>
          <p:nvPr/>
        </p:nvSpPr>
        <p:spPr bwMode="auto">
          <a:xfrm>
            <a:off x="455613" y="692150"/>
            <a:ext cx="80772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nSpc>
                <a:spcPct val="90000"/>
              </a:lnSpc>
              <a:defRPr sz="3200" b="1" i="1">
                <a:solidFill>
                  <a:srgbClr val="FFFFFF"/>
                </a:solidFill>
                <a:effectLst>
                  <a:outerShdw blurRad="50800" dist="101600" dir="2700000" algn="tl" rotWithShape="0">
                    <a:srgbClr val="000000">
                      <a:alpha val="96000"/>
                    </a:srgbClr>
                  </a:outerShdw>
                </a:effectLst>
                <a:latin typeface="Aramis Regular"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defRPr/>
            </a:pPr>
            <a:r>
              <a:rPr lang="mn-MN" dirty="0" smtClean="0"/>
              <a:t>Өө заримдаа миний сэтгэл 	</a:t>
            </a:r>
          </a:p>
          <a:p>
            <a:pPr>
              <a:defRPr/>
            </a:pPr>
            <a:r>
              <a:rPr lang="mn-MN" dirty="0" smtClean="0"/>
              <a:t>Шимширнэ шимширнэ шимширнэ	</a:t>
            </a:r>
          </a:p>
          <a:p>
            <a:pPr>
              <a:defRPr/>
            </a:pPr>
            <a:r>
              <a:rPr lang="mn-MN" dirty="0" smtClean="0"/>
              <a:t>Тэр өдөр тэр үед чи тэнд байсан уу</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Purim"/>
          <p:cNvPicPr>
            <a:picLocks noChangeAspect="1" noChangeArrowheads="1"/>
          </p:cNvPicPr>
          <p:nvPr/>
        </p:nvPicPr>
        <p:blipFill>
          <a:blip r:embed="rId3">
            <a:extLst>
              <a:ext uri="{28A0092B-C50C-407E-A947-70E740481C1C}">
                <a14:useLocalDpi xmlns:a14="http://schemas.microsoft.com/office/drawing/2010/main" val="0"/>
              </a:ext>
            </a:extLst>
          </a:blip>
          <a:srcRect t="64833"/>
          <a:stretch>
            <a:fillRect/>
          </a:stretch>
        </p:blipFill>
        <p:spPr bwMode="auto">
          <a:xfrm>
            <a:off x="0" y="0"/>
            <a:ext cx="9144000" cy="740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Rectangle 3"/>
          <p:cNvSpPr>
            <a:spLocks noGrp="1" noChangeArrowheads="1"/>
          </p:cNvSpPr>
          <p:nvPr>
            <p:ph type="title"/>
          </p:nvPr>
        </p:nvSpPr>
        <p:spPr>
          <a:xfrm>
            <a:off x="359345" y="44450"/>
            <a:ext cx="4284663" cy="1871663"/>
          </a:xfrm>
          <a:extLst>
            <a:ext uri="{909E8E84-426E-40dd-AFC4-6F175D3DCCD1}">
              <a14:hiddenFill xmlns:a14="http://schemas.microsoft.com/office/drawing/2010/main">
                <a:solidFill>
                  <a:srgbClr val="FFFFFF"/>
                </a:solidFill>
              </a14:hiddenFill>
            </a:ext>
          </a:extLst>
        </p:spPr>
        <p:txBody>
          <a:bodyPr/>
          <a:lstStyle/>
          <a:p>
            <a:pPr>
              <a:defRPr/>
            </a:pPr>
            <a:r>
              <a:rPr lang="en-US" dirty="0" err="1">
                <a:effectLst>
                  <a:glow rad="152400">
                    <a:schemeClr val="bg1">
                      <a:lumMod val="50000"/>
                    </a:schemeClr>
                  </a:glow>
                </a:effectLst>
                <a:latin typeface="Tahoma" charset="0"/>
                <a:ea typeface="ＭＳ Ｐゴシック" charset="0"/>
                <a:cs typeface="ＭＳ Ｐゴシック" charset="0"/>
              </a:rPr>
              <a:t>Орчин</a:t>
            </a:r>
            <a:r>
              <a:rPr lang="en-US" dirty="0">
                <a:effectLst>
                  <a:glow rad="152400">
                    <a:schemeClr val="bg1">
                      <a:lumMod val="50000"/>
                    </a:schemeClr>
                  </a:glow>
                </a:effectLst>
                <a:latin typeface="Tahoma" charset="0"/>
                <a:ea typeface="ＭＳ Ｐゴシック" charset="0"/>
                <a:cs typeface="ＭＳ Ｐゴシック" charset="0"/>
              </a:rPr>
              <a:t> </a:t>
            </a:r>
            <a:r>
              <a:rPr lang="en-US" dirty="0" err="1">
                <a:effectLst>
                  <a:glow rad="152400">
                    <a:schemeClr val="bg1">
                      <a:lumMod val="50000"/>
                    </a:schemeClr>
                  </a:glow>
                </a:effectLst>
                <a:latin typeface="Tahoma" charset="0"/>
                <a:ea typeface="ＭＳ Ｐゴシック" charset="0"/>
                <a:cs typeface="ＭＳ Ｐゴシック" charset="0"/>
              </a:rPr>
              <a:t>үеийн</a:t>
            </a:r>
            <a:r>
              <a:rPr lang="en-US" dirty="0">
                <a:effectLst>
                  <a:glow rad="152400">
                    <a:schemeClr val="bg1">
                      <a:lumMod val="50000"/>
                    </a:schemeClr>
                  </a:glow>
                </a:effectLst>
                <a:latin typeface="Tahoma" charset="0"/>
                <a:ea typeface="ＭＳ Ｐゴシック" charset="0"/>
                <a:cs typeface="ＭＳ Ｐゴシック" charset="0"/>
              </a:rPr>
              <a:t> </a:t>
            </a:r>
            <a:r>
              <a:rPr lang="en-US" dirty="0" err="1">
                <a:effectLst>
                  <a:glow rad="152400">
                    <a:schemeClr val="bg1">
                      <a:lumMod val="50000"/>
                    </a:schemeClr>
                  </a:glow>
                </a:effectLst>
                <a:latin typeface="Tahoma" charset="0"/>
                <a:ea typeface="ＭＳ Ｐゴシック" charset="0"/>
                <a:cs typeface="ＭＳ Ｐゴシック" charset="0"/>
              </a:rPr>
              <a:t>Дээгүүр</a:t>
            </a:r>
            <a:r>
              <a:rPr lang="en-US" dirty="0">
                <a:effectLst>
                  <a:glow rad="152400">
                    <a:schemeClr val="bg1">
                      <a:lumMod val="50000"/>
                    </a:schemeClr>
                  </a:glow>
                </a:effectLst>
                <a:latin typeface="Tahoma" charset="0"/>
                <a:ea typeface="ＭＳ Ｐゴシック" charset="0"/>
                <a:cs typeface="ＭＳ Ｐゴシック" charset="0"/>
              </a:rPr>
              <a:t> </a:t>
            </a:r>
            <a:r>
              <a:rPr lang="en-US" dirty="0" err="1">
                <a:effectLst>
                  <a:glow rad="152400">
                    <a:schemeClr val="bg1">
                      <a:lumMod val="50000"/>
                    </a:schemeClr>
                  </a:glow>
                </a:effectLst>
                <a:latin typeface="Tahoma" charset="0"/>
                <a:ea typeface="ＭＳ Ｐゴシック" charset="0"/>
                <a:cs typeface="ＭＳ Ｐゴシック" charset="0"/>
              </a:rPr>
              <a:t>өнгөрөхүй</a:t>
            </a:r>
            <a:endParaRPr lang="en-US" dirty="0">
              <a:effectLst>
                <a:glow rad="152400">
                  <a:schemeClr val="bg1">
                    <a:lumMod val="50000"/>
                  </a:schemeClr>
                </a:glow>
              </a:effectLst>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6"/>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
        <p:nvSpPr>
          <p:cNvPr id="8" name="Rectangle 2"/>
          <p:cNvSpPr>
            <a:spLocks noGrp="1" noChangeArrowheads="1"/>
          </p:cNvSpPr>
          <p:nvPr>
            <p:ph type="ctrTitle"/>
          </p:nvPr>
        </p:nvSpPr>
        <p:spPr>
          <a:xfrm>
            <a:off x="228600" y="304800"/>
            <a:ext cx="7583488" cy="993775"/>
          </a:xfrm>
          <a:effectLst>
            <a:outerShdw blurRad="63500" dist="38099" dir="2700000" algn="ctr" rotWithShape="0">
              <a:schemeClr val="tx1">
                <a:alpha val="74998"/>
              </a:schemeClr>
            </a:outerShdw>
          </a:effectLst>
        </p:spPr>
        <p:txBody>
          <a:bodyPr/>
          <a:lstStyle/>
          <a:p>
            <a:pPr eaLnBrk="1" hangingPunct="1">
              <a:defRPr/>
            </a:pPr>
            <a:r>
              <a:rPr lang="en-US" b="1" dirty="0" err="1" smtClean="0">
                <a:solidFill>
                  <a:schemeClr val="bg1"/>
                </a:solidFill>
                <a:ea typeface="+mj-ea"/>
                <a:cs typeface="+mj-cs"/>
              </a:rPr>
              <a:t>Их</a:t>
            </a:r>
            <a:r>
              <a:rPr lang="en-US" b="1" dirty="0" smtClean="0">
                <a:solidFill>
                  <a:schemeClr val="bg1"/>
                </a:solidFill>
                <a:ea typeface="+mj-ea"/>
                <a:cs typeface="+mj-cs"/>
              </a:rPr>
              <a:t> </a:t>
            </a:r>
            <a:r>
              <a:rPr lang="en-US" b="1" dirty="0" err="1" smtClean="0">
                <a:solidFill>
                  <a:schemeClr val="bg1"/>
                </a:solidFill>
                <a:ea typeface="+mj-ea"/>
                <a:cs typeface="+mj-cs"/>
              </a:rPr>
              <a:t>Эзэн</a:t>
            </a:r>
            <a:r>
              <a:rPr lang="en-US" b="1" dirty="0" smtClean="0">
                <a:solidFill>
                  <a:schemeClr val="bg1"/>
                </a:solidFill>
                <a:ea typeface="+mj-ea"/>
                <a:cs typeface="+mj-cs"/>
              </a:rPr>
              <a:t> </a:t>
            </a:r>
            <a:r>
              <a:rPr lang="en-US" b="1" dirty="0" err="1" smtClean="0">
                <a:solidFill>
                  <a:schemeClr val="bg1"/>
                </a:solidFill>
                <a:ea typeface="+mj-ea"/>
                <a:cs typeface="+mj-cs"/>
              </a:rPr>
              <a:t>бяцхан</a:t>
            </a:r>
            <a:r>
              <a:rPr lang="en-US" b="1" dirty="0" smtClean="0">
                <a:solidFill>
                  <a:schemeClr val="bg1"/>
                </a:solidFill>
                <a:ea typeface="+mj-ea"/>
                <a:cs typeface="+mj-cs"/>
              </a:rPr>
              <a:t> </a:t>
            </a:r>
            <a:r>
              <a:rPr lang="en-US" b="1" dirty="0" err="1" smtClean="0">
                <a:solidFill>
                  <a:schemeClr val="bg1"/>
                </a:solidFill>
                <a:ea typeface="+mj-ea"/>
                <a:cs typeface="+mj-cs"/>
              </a:rPr>
              <a:t>Хурга</a:t>
            </a:r>
            <a:endParaRPr lang="en-US" b="1" dirty="0">
              <a:solidFill>
                <a:schemeClr val="bg1"/>
              </a:solidFill>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9043" name="Rectangle 3"/>
          <p:cNvSpPr>
            <a:spLocks noGrp="1" noChangeArrowheads="1"/>
          </p:cNvSpPr>
          <p:nvPr>
            <p:ph type="subTitle" idx="1"/>
          </p:nvPr>
        </p:nvSpPr>
        <p:spPr>
          <a:xfrm>
            <a:off x="2133600" y="0"/>
            <a:ext cx="6858000" cy="3352800"/>
          </a:xfrm>
          <a:effectLst>
            <a:outerShdw blurRad="63500" dist="38099" dir="2700000" algn="ctr" rotWithShape="0">
              <a:schemeClr val="tx1">
                <a:alpha val="74998"/>
              </a:schemeClr>
            </a:outerShdw>
          </a:effectLst>
        </p:spPr>
        <p:txBody>
          <a:bodyPr/>
          <a:lstStyle/>
          <a:p>
            <a:pPr algn="r" eaLnBrk="1" hangingPunct="1">
              <a:defRPr/>
            </a:pPr>
            <a:r>
              <a:rPr lang="en-US" b="1" dirty="0" smtClean="0">
                <a:solidFill>
                  <a:schemeClr val="bg1"/>
                </a:solidFill>
                <a:ea typeface="+mn-ea"/>
                <a:cs typeface="+mn-cs"/>
              </a:rPr>
              <a:t>.</a:t>
            </a:r>
          </a:p>
          <a:p>
            <a:pPr>
              <a:lnSpc>
                <a:spcPct val="90000"/>
              </a:lnSpc>
              <a:defRPr/>
            </a:pPr>
            <a:r>
              <a:rPr lang="mn-MN" b="1" dirty="0">
                <a:solidFill>
                  <a:schemeClr val="bg1"/>
                </a:solidFill>
                <a:ea typeface="+mn-ea"/>
                <a:cs typeface="+mn-cs"/>
              </a:rPr>
              <a:t>Их Эзэн бяцхан хурга</a:t>
            </a:r>
          </a:p>
          <a:p>
            <a:pPr>
              <a:lnSpc>
                <a:spcPct val="90000"/>
              </a:lnSpc>
              <a:defRPr/>
            </a:pPr>
            <a:r>
              <a:rPr lang="mn-MN" b="1" dirty="0">
                <a:solidFill>
                  <a:schemeClr val="bg1"/>
                </a:solidFill>
                <a:ea typeface="+mn-ea"/>
                <a:cs typeface="+mn-cs"/>
              </a:rPr>
              <a:t>Цорын ганц Есүс</a:t>
            </a:r>
          </a:p>
          <a:p>
            <a:pPr>
              <a:lnSpc>
                <a:spcPct val="90000"/>
              </a:lnSpc>
              <a:defRPr/>
            </a:pPr>
            <a:r>
              <a:rPr lang="mn-MN" b="1" dirty="0">
                <a:solidFill>
                  <a:schemeClr val="bg1"/>
                </a:solidFill>
                <a:ea typeface="+mn-ea"/>
                <a:cs typeface="+mn-cs"/>
              </a:rPr>
              <a:t>Миний төлөө амиа өгсөн Эзэн</a:t>
            </a:r>
          </a:p>
          <a:p>
            <a:pPr algn="r" eaLnBrk="1" hangingPunct="1">
              <a:defRPr/>
            </a:pPr>
            <a:endParaRPr lang="en-US" b="1" dirty="0">
              <a:solidFill>
                <a:schemeClr val="bg1"/>
              </a:solidFill>
              <a:ea typeface="+mn-ea"/>
              <a:cs typeface="+mn-cs"/>
            </a:endParaRPr>
          </a:p>
        </p:txBody>
      </p:sp>
      <p:sp>
        <p:nvSpPr>
          <p:cNvPr id="248834" name="Rectangle 4"/>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0066" name="Rectangle 2"/>
          <p:cNvSpPr>
            <a:spLocks noGrp="1" noChangeArrowheads="1"/>
          </p:cNvSpPr>
          <p:nvPr>
            <p:ph type="subTitle" idx="1"/>
          </p:nvPr>
        </p:nvSpPr>
        <p:spPr>
          <a:xfrm>
            <a:off x="152400" y="152400"/>
            <a:ext cx="8610600" cy="4038600"/>
          </a:xfrm>
          <a:effectLst>
            <a:outerShdw blurRad="63500" dist="38099" dir="2700000" algn="ctr" rotWithShape="0">
              <a:schemeClr val="tx1">
                <a:alpha val="74998"/>
              </a:schemeClr>
            </a:outerShdw>
          </a:effectLst>
        </p:spPr>
        <p:txBody>
          <a:bodyPr/>
          <a:lstStyle/>
          <a:p>
            <a:pPr>
              <a:lnSpc>
                <a:spcPct val="90000"/>
              </a:lnSpc>
              <a:defRPr/>
            </a:pPr>
            <a:r>
              <a:rPr lang="mn-MN" b="1" dirty="0">
                <a:solidFill>
                  <a:schemeClr val="bg1"/>
                </a:solidFill>
                <a:ea typeface="+mn-ea"/>
                <a:cs typeface="+mn-cs"/>
              </a:rPr>
              <a:t>Эзэний урсгасан ариун цусаар</a:t>
            </a:r>
          </a:p>
          <a:p>
            <a:pPr>
              <a:lnSpc>
                <a:spcPct val="90000"/>
              </a:lnSpc>
              <a:defRPr/>
            </a:pPr>
            <a:r>
              <a:rPr lang="mn-MN" b="1" dirty="0">
                <a:solidFill>
                  <a:schemeClr val="bg1"/>
                </a:solidFill>
                <a:ea typeface="+mn-ea"/>
                <a:cs typeface="+mn-cs"/>
              </a:rPr>
              <a:t>Миний гэмийг ариутган угааж</a:t>
            </a:r>
          </a:p>
          <a:p>
            <a:pPr>
              <a:lnSpc>
                <a:spcPct val="90000"/>
              </a:lnSpc>
              <a:defRPr/>
            </a:pPr>
            <a:r>
              <a:rPr lang="mn-MN" b="1" dirty="0">
                <a:solidFill>
                  <a:schemeClr val="bg1"/>
                </a:solidFill>
                <a:ea typeface="+mn-ea"/>
                <a:cs typeface="+mn-cs"/>
              </a:rPr>
              <a:t>Миний сүнсийг эдгээсэн</a:t>
            </a:r>
          </a:p>
        </p:txBody>
      </p:sp>
      <p:sp>
        <p:nvSpPr>
          <p:cNvPr id="250882" name="Rectangle 3"/>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1090" name="Rectangle 2"/>
          <p:cNvSpPr>
            <a:spLocks noGrp="1" noChangeArrowheads="1"/>
          </p:cNvSpPr>
          <p:nvPr>
            <p:ph type="subTitle" idx="1"/>
          </p:nvPr>
        </p:nvSpPr>
        <p:spPr>
          <a:xfrm>
            <a:off x="914400" y="152400"/>
            <a:ext cx="7315200" cy="4038600"/>
          </a:xfrm>
          <a:effectLst>
            <a:outerShdw blurRad="63500" dist="38099" dir="2700000" algn="ctr" rotWithShape="0">
              <a:schemeClr val="tx1">
                <a:alpha val="74998"/>
              </a:schemeClr>
            </a:outerShdw>
          </a:effectLst>
        </p:spPr>
        <p:txBody>
          <a:bodyPr/>
          <a:lstStyle/>
          <a:p>
            <a:pPr>
              <a:lnSpc>
                <a:spcPct val="90000"/>
              </a:lnSpc>
              <a:defRPr/>
            </a:pPr>
            <a:r>
              <a:rPr lang="mn-MN" b="1" dirty="0" smtClean="0">
                <a:solidFill>
                  <a:schemeClr val="bg1"/>
                </a:solidFill>
                <a:ea typeface="Geneva" charset="-128"/>
              </a:rPr>
              <a:t>Магтан </a:t>
            </a:r>
            <a:r>
              <a:rPr lang="mn-MN" b="1" dirty="0">
                <a:solidFill>
                  <a:schemeClr val="bg1"/>
                </a:solidFill>
                <a:ea typeface="Geneva" charset="-128"/>
              </a:rPr>
              <a:t>дуулцгаая </a:t>
            </a:r>
            <a:endParaRPr lang="mn-MN" b="1" dirty="0" smtClean="0">
              <a:solidFill>
                <a:schemeClr val="bg1"/>
              </a:solidFill>
              <a:ea typeface="Geneva" charset="-128"/>
            </a:endParaRPr>
          </a:p>
          <a:p>
            <a:pPr>
              <a:lnSpc>
                <a:spcPct val="90000"/>
              </a:lnSpc>
              <a:defRPr/>
            </a:pPr>
            <a:r>
              <a:rPr lang="mn-MN" b="1" dirty="0" smtClean="0">
                <a:solidFill>
                  <a:schemeClr val="bg1"/>
                </a:solidFill>
                <a:ea typeface="Geneva" charset="-128"/>
              </a:rPr>
              <a:t>эв </a:t>
            </a:r>
            <a:r>
              <a:rPr lang="mn-MN" b="1" dirty="0">
                <a:solidFill>
                  <a:schemeClr val="bg1"/>
                </a:solidFill>
                <a:ea typeface="Geneva" charset="-128"/>
              </a:rPr>
              <a:t>найрамдлын Эзэн</a:t>
            </a:r>
          </a:p>
          <a:p>
            <a:pPr>
              <a:lnSpc>
                <a:spcPct val="90000"/>
              </a:lnSpc>
              <a:defRPr/>
            </a:pPr>
            <a:r>
              <a:rPr lang="mn-MN" b="1" dirty="0">
                <a:solidFill>
                  <a:schemeClr val="bg1"/>
                </a:solidFill>
                <a:ea typeface="Geneva" charset="-128"/>
              </a:rPr>
              <a:t>Миний бүх гэмийг </a:t>
            </a:r>
            <a:endParaRPr lang="mn-MN" b="1" dirty="0" smtClean="0">
              <a:solidFill>
                <a:schemeClr val="bg1"/>
              </a:solidFill>
              <a:ea typeface="Geneva" charset="-128"/>
            </a:endParaRPr>
          </a:p>
          <a:p>
            <a:pPr>
              <a:lnSpc>
                <a:spcPct val="90000"/>
              </a:lnSpc>
              <a:defRPr/>
            </a:pPr>
            <a:r>
              <a:rPr lang="mn-MN" b="1" dirty="0" smtClean="0">
                <a:solidFill>
                  <a:schemeClr val="bg1"/>
                </a:solidFill>
                <a:ea typeface="Geneva" charset="-128"/>
              </a:rPr>
              <a:t>цагаатган угаасан</a:t>
            </a:r>
            <a:endParaRPr lang="mn-MN" b="1" dirty="0">
              <a:solidFill>
                <a:schemeClr val="bg1"/>
              </a:solidFill>
              <a:ea typeface="Geneva" charset="-128"/>
            </a:endParaRPr>
          </a:p>
        </p:txBody>
      </p:sp>
      <p:sp>
        <p:nvSpPr>
          <p:cNvPr id="252930" name="Rectangle 3"/>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3138" name="Rectangle 2"/>
          <p:cNvSpPr>
            <a:spLocks noGrp="1" noChangeArrowheads="1"/>
          </p:cNvSpPr>
          <p:nvPr>
            <p:ph type="subTitle" idx="1"/>
          </p:nvPr>
        </p:nvSpPr>
        <p:spPr>
          <a:xfrm>
            <a:off x="914400" y="228600"/>
            <a:ext cx="7162800" cy="4038600"/>
          </a:xfrm>
          <a:effectLst>
            <a:outerShdw blurRad="63500" dist="38099" dir="2700000" algn="ctr" rotWithShape="0">
              <a:schemeClr val="tx1">
                <a:alpha val="74998"/>
              </a:schemeClr>
            </a:outerShdw>
          </a:effectLst>
        </p:spPr>
        <p:txBody>
          <a:bodyPr/>
          <a:lstStyle/>
          <a:p>
            <a:pPr>
              <a:lnSpc>
                <a:spcPct val="90000"/>
              </a:lnSpc>
              <a:defRPr/>
            </a:pPr>
            <a:r>
              <a:rPr lang="mn-MN" b="1" dirty="0">
                <a:solidFill>
                  <a:schemeClr val="bg1"/>
                </a:solidFill>
                <a:ea typeface="Geneva" charset="-128"/>
              </a:rPr>
              <a:t>Магтан хүндэлцгээе </a:t>
            </a:r>
            <a:endParaRPr lang="mn-MN" b="1" dirty="0" smtClean="0">
              <a:solidFill>
                <a:schemeClr val="bg1"/>
              </a:solidFill>
              <a:ea typeface="Geneva" charset="-128"/>
            </a:endParaRPr>
          </a:p>
          <a:p>
            <a:pPr>
              <a:lnSpc>
                <a:spcPct val="90000"/>
              </a:lnSpc>
              <a:defRPr/>
            </a:pPr>
            <a:r>
              <a:rPr lang="mn-MN" b="1" dirty="0" smtClean="0">
                <a:solidFill>
                  <a:schemeClr val="bg1"/>
                </a:solidFill>
                <a:ea typeface="Geneva" charset="-128"/>
              </a:rPr>
              <a:t>эрхэм </a:t>
            </a:r>
            <a:r>
              <a:rPr lang="mn-MN" b="1" dirty="0">
                <a:solidFill>
                  <a:schemeClr val="bg1"/>
                </a:solidFill>
                <a:ea typeface="Geneva" charset="-128"/>
              </a:rPr>
              <a:t>нандин Хурга</a:t>
            </a:r>
          </a:p>
          <a:p>
            <a:pPr>
              <a:lnSpc>
                <a:spcPct val="90000"/>
              </a:lnSpc>
              <a:defRPr/>
            </a:pPr>
            <a:r>
              <a:rPr lang="mn-MN" b="1" dirty="0">
                <a:solidFill>
                  <a:schemeClr val="bg1"/>
                </a:solidFill>
                <a:ea typeface="Geneva" charset="-128"/>
              </a:rPr>
              <a:t>Бүгдээрээ хүндэтгэн </a:t>
            </a:r>
            <a:endParaRPr lang="mn-MN" b="1" dirty="0" smtClean="0">
              <a:solidFill>
                <a:schemeClr val="bg1"/>
              </a:solidFill>
              <a:ea typeface="Geneva" charset="-128"/>
            </a:endParaRPr>
          </a:p>
          <a:p>
            <a:pPr>
              <a:lnSpc>
                <a:spcPct val="90000"/>
              </a:lnSpc>
              <a:defRPr/>
            </a:pPr>
            <a:r>
              <a:rPr lang="mn-MN" b="1" dirty="0" smtClean="0">
                <a:solidFill>
                  <a:schemeClr val="bg1"/>
                </a:solidFill>
                <a:ea typeface="Geneva" charset="-128"/>
              </a:rPr>
              <a:t>бүгдээр </a:t>
            </a:r>
            <a:r>
              <a:rPr lang="mn-MN" b="1" dirty="0">
                <a:solidFill>
                  <a:schemeClr val="bg1"/>
                </a:solidFill>
                <a:ea typeface="Geneva" charset="-128"/>
              </a:rPr>
              <a:t>тунхаглацгаая</a:t>
            </a:r>
            <a:endParaRPr lang="en-US" b="1" dirty="0">
              <a:solidFill>
                <a:schemeClr val="bg1"/>
              </a:solidFill>
              <a:ea typeface="Geneva" charset="-128"/>
            </a:endParaRPr>
          </a:p>
          <a:p>
            <a:pPr marL="457200" indent="-457200" eaLnBrk="1" hangingPunct="1">
              <a:buFontTx/>
              <a:buChar char="•"/>
              <a:defRPr/>
            </a:pPr>
            <a:endParaRPr lang="en-US" b="1" dirty="0">
              <a:solidFill>
                <a:schemeClr val="bg1"/>
              </a:solidFill>
              <a:ea typeface="Geneva" charset="-128"/>
            </a:endParaRPr>
          </a:p>
        </p:txBody>
      </p:sp>
      <p:sp>
        <p:nvSpPr>
          <p:cNvPr id="254978" name="Rectangle 3"/>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7026" name="Title 1"/>
          <p:cNvSpPr>
            <a:spLocks noGrp="1"/>
          </p:cNvSpPr>
          <p:nvPr>
            <p:ph type="ctrTitle"/>
          </p:nvPr>
        </p:nvSpPr>
        <p:spPr>
          <a:xfrm>
            <a:off x="685800" y="-892175"/>
            <a:ext cx="7772400" cy="688975"/>
          </a:xfrm>
        </p:spPr>
        <p:txBody>
          <a:bodyPr/>
          <a:lstStyle/>
          <a:p>
            <a:r>
              <a:rPr lang="en-US" sz="3600">
                <a:latin typeface="Arial" charset="0"/>
                <a:ea typeface="ヒラギノ角ゴ Pro W3" charset="0"/>
                <a:cs typeface="ヒラギノ角ゴ Pro W3" charset="0"/>
              </a:rPr>
              <a:t>Дээгүүр өнгөрөхүйн гарчиг (бичээсгүй)</a:t>
            </a:r>
            <a:endParaRPr lang="en-US">
              <a:latin typeface="Arial" charset="0"/>
              <a:ea typeface="ヒラギノ角ゴ Pro W3" charset="0"/>
              <a:cs typeface="ヒラギノ角ゴ Pro W3" charset="0"/>
            </a:endParaRP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8050" name="Picture 1" descr="Isaia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Rectangle 2"/>
          <p:cNvSpPr>
            <a:spLocks noGrp="1" noChangeArrowheads="1"/>
          </p:cNvSpPr>
          <p:nvPr>
            <p:ph type="ctrTitle"/>
          </p:nvPr>
        </p:nvSpPr>
        <p:spPr>
          <a:xfrm>
            <a:off x="0" y="304800"/>
            <a:ext cx="9144000" cy="1143000"/>
          </a:xfrm>
          <a:effectLst>
            <a:outerShdw blurRad="63500" dist="35921" dir="2700000" algn="ctr" rotWithShape="0">
              <a:srgbClr val="000000">
                <a:alpha val="74998"/>
              </a:srgbClr>
            </a:outerShdw>
          </a:effectLst>
        </p:spPr>
        <p:txBody>
          <a:bodyPr/>
          <a:lstStyle/>
          <a:p>
            <a:pPr eaLnBrk="1" hangingPunct="1">
              <a:defRPr/>
            </a:pPr>
            <a:r>
              <a:rPr lang="en-US" altLang="ja-JP" sz="3600" b="1" dirty="0" smtClean="0">
                <a:solidFill>
                  <a:schemeClr val="bg1"/>
                </a:solidFill>
                <a:latin typeface="Arial" charset="0"/>
                <a:ea typeface="ＭＳ Ｐゴシック" charset="0"/>
                <a:cs typeface="ＭＳ Ｐゴシック" charset="0"/>
              </a:rPr>
              <a:t>”</a:t>
            </a:r>
            <a:r>
              <a:rPr lang="en-US" altLang="ja-JP" sz="3600" b="1" dirty="0" err="1" smtClean="0">
                <a:solidFill>
                  <a:schemeClr val="bg1"/>
                </a:solidFill>
                <a:latin typeface="Arial" charset="0"/>
                <a:ea typeface="ＭＳ Ｐゴシック" charset="0"/>
                <a:cs typeface="ＭＳ Ｐゴシック" charset="0"/>
              </a:rPr>
              <a:t>Та</a:t>
            </a:r>
            <a:r>
              <a:rPr lang="en-US" altLang="ja-JP" sz="3600" b="1" dirty="0" smtClean="0">
                <a:solidFill>
                  <a:schemeClr val="bg1"/>
                </a:solidFill>
                <a:latin typeface="Arial" charset="0"/>
                <a:ea typeface="ＭＳ Ｐゴシック" charset="0"/>
                <a:cs typeface="ＭＳ Ｐゴシック" charset="0"/>
              </a:rPr>
              <a:t> </a:t>
            </a:r>
            <a:r>
              <a:rPr lang="en-US" altLang="ja-JP" sz="3600" b="1" dirty="0" err="1" smtClean="0">
                <a:solidFill>
                  <a:schemeClr val="bg1"/>
                </a:solidFill>
                <a:latin typeface="Arial" charset="0"/>
                <a:ea typeface="ＭＳ Ｐゴシック" charset="0"/>
                <a:cs typeface="ＭＳ Ｐゴシック" charset="0"/>
              </a:rPr>
              <a:t>нарын</a:t>
            </a:r>
            <a:r>
              <a:rPr lang="en-US" altLang="ja-JP" sz="3600" b="1" dirty="0" smtClean="0">
                <a:solidFill>
                  <a:schemeClr val="bg1"/>
                </a:solidFill>
                <a:latin typeface="Arial" charset="0"/>
                <a:ea typeface="ＭＳ Ｐゴシック" charset="0"/>
                <a:cs typeface="ＭＳ Ｐゴシック" charset="0"/>
              </a:rPr>
              <a:t> </a:t>
            </a:r>
            <a:r>
              <a:rPr lang="en-US" altLang="ja-JP" sz="3600" b="1" dirty="0" err="1" smtClean="0">
                <a:solidFill>
                  <a:schemeClr val="bg1"/>
                </a:solidFill>
                <a:latin typeface="Arial" charset="0"/>
                <a:ea typeface="ＭＳ Ｐゴシック" charset="0"/>
                <a:cs typeface="ＭＳ Ｐゴシック" charset="0"/>
              </a:rPr>
              <a:t>төлөө</a:t>
            </a:r>
            <a:r>
              <a:rPr lang="en-US" altLang="ja-JP" sz="3600" b="1" dirty="0" smtClean="0">
                <a:solidFill>
                  <a:schemeClr val="bg1"/>
                </a:solidFill>
                <a:latin typeface="Arial" charset="0"/>
                <a:ea typeface="ＭＳ Ｐゴシック" charset="0"/>
                <a:cs typeface="ＭＳ Ｐゴシック" charset="0"/>
              </a:rPr>
              <a:t> </a:t>
            </a:r>
            <a:r>
              <a:rPr lang="en-US" altLang="ja-JP" sz="3600" b="1" dirty="0" err="1" smtClean="0">
                <a:solidFill>
                  <a:schemeClr val="bg1"/>
                </a:solidFill>
                <a:latin typeface="Arial" charset="0"/>
                <a:ea typeface="ＭＳ Ｐゴシック" charset="0"/>
                <a:cs typeface="ＭＳ Ｐゴシック" charset="0"/>
              </a:rPr>
              <a:t>өгөх</a:t>
            </a:r>
            <a:r>
              <a:rPr lang="en-US" altLang="ja-JP" sz="3600" b="1" dirty="0" smtClean="0">
                <a:solidFill>
                  <a:schemeClr val="bg1"/>
                </a:solidFill>
                <a:latin typeface="Arial" charset="0"/>
                <a:ea typeface="ＭＳ Ｐゴシック" charset="0"/>
                <a:cs typeface="ＭＳ Ｐゴシック" charset="0"/>
              </a:rPr>
              <a:t> </a:t>
            </a:r>
            <a:r>
              <a:rPr lang="en-US" altLang="ja-JP" sz="3600" b="1" dirty="0" err="1" smtClean="0">
                <a:solidFill>
                  <a:schemeClr val="bg1"/>
                </a:solidFill>
                <a:latin typeface="Arial" charset="0"/>
                <a:ea typeface="ＭＳ Ｐゴシック" charset="0"/>
                <a:cs typeface="ＭＳ Ｐゴシック" charset="0"/>
              </a:rPr>
              <a:t>Миний</a:t>
            </a:r>
            <a:r>
              <a:rPr lang="en-US" altLang="ja-JP" sz="3600" b="1" dirty="0" smtClean="0">
                <a:solidFill>
                  <a:schemeClr val="bg1"/>
                </a:solidFill>
                <a:latin typeface="Arial" charset="0"/>
                <a:ea typeface="ＭＳ Ｐゴシック" charset="0"/>
                <a:cs typeface="ＭＳ Ｐゴシック" charset="0"/>
              </a:rPr>
              <a:t> </a:t>
            </a:r>
            <a:r>
              <a:rPr lang="en-US" altLang="ja-JP" sz="3600" b="1" dirty="0" err="1" smtClean="0">
                <a:solidFill>
                  <a:schemeClr val="bg1"/>
                </a:solidFill>
                <a:latin typeface="Arial" charset="0"/>
                <a:ea typeface="ＭＳ Ｐゴシック" charset="0"/>
                <a:cs typeface="ＭＳ Ｐゴシック" charset="0"/>
              </a:rPr>
              <a:t>бие</a:t>
            </a:r>
            <a:r>
              <a:rPr lang="en-US" sz="3600" b="1" dirty="0" smtClean="0">
                <a:solidFill>
                  <a:schemeClr val="bg1"/>
                </a:solidFill>
                <a:latin typeface="Arial" charset="0"/>
                <a:ea typeface="ＭＳ Ｐゴシック" charset="0"/>
                <a:cs typeface="ＭＳ Ｐゴシック" charset="0"/>
              </a:rPr>
              <a:t>…</a:t>
            </a:r>
            <a:r>
              <a:rPr lang="en-US" altLang="ja-JP" sz="3600" b="1" dirty="0" smtClean="0">
                <a:solidFill>
                  <a:schemeClr val="bg1"/>
                </a:solidFill>
                <a:latin typeface="Arial" charset="0"/>
                <a:ea typeface="ＭＳ Ｐゴシック" charset="0"/>
                <a:cs typeface="ＭＳ Ｐゴシック" charset="0"/>
              </a:rPr>
              <a:t>"</a:t>
            </a:r>
            <a:endParaRPr lang="en-US" sz="3200" b="1"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1" descr="Exod 1 Pharaoh.jpg"/>
          <p:cNvPicPr>
            <a:picLocks noChangeAspect="1"/>
          </p:cNvPicPr>
          <p:nvPr/>
        </p:nvPicPr>
        <p:blipFill>
          <a:blip r:embed="rId2">
            <a:extLst>
              <a:ext uri="{28A0092B-C50C-407E-A947-70E740481C1C}">
                <a14:useLocalDpi xmlns:a14="http://schemas.microsoft.com/office/drawing/2010/main" val="0"/>
              </a:ext>
            </a:extLst>
          </a:blip>
          <a:srcRect l="18343" t="5717" r="10651" b="1894"/>
          <a:stretch>
            <a:fillRect/>
          </a:stretch>
        </p:blipFill>
        <p:spPr bwMode="auto">
          <a:xfrm>
            <a:off x="0" y="0"/>
            <a:ext cx="9144000"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685800" y="76200"/>
            <a:ext cx="7772400" cy="1143000"/>
          </a:xfrm>
        </p:spPr>
        <p:txBody>
          <a:bodyPr/>
          <a:lstStyle/>
          <a:p>
            <a:pPr>
              <a:defRPr/>
            </a:pPr>
            <a:r>
              <a:rPr lang="en-US" altLang="ja-JP" dirty="0" smtClean="0">
                <a:latin typeface="Arial" charset="0"/>
                <a:ea typeface="ＭＳ Ｐゴシック" charset="0"/>
              </a:rPr>
              <a:t>”</a:t>
            </a:r>
            <a:r>
              <a:rPr lang="en-US" altLang="ja-JP" dirty="0" err="1" smtClean="0">
                <a:latin typeface="Arial" charset="0"/>
                <a:ea typeface="ＭＳ Ｐゴシック" charset="0"/>
              </a:rPr>
              <a:t>Туйлын</a:t>
            </a:r>
            <a:r>
              <a:rPr lang="en-US" altLang="ja-JP" dirty="0" smtClean="0">
                <a:latin typeface="Arial" charset="0"/>
                <a:ea typeface="ＭＳ Ｐゴシック" charset="0"/>
              </a:rPr>
              <a:t>"</a:t>
            </a:r>
            <a:r>
              <a:rPr lang="en-US" dirty="0" smtClean="0">
                <a:latin typeface="Arial" charset="0"/>
                <a:ea typeface="ＭＳ Ｐゴシック" charset="0"/>
              </a:rPr>
              <a:t> </a:t>
            </a:r>
            <a:r>
              <a:rPr lang="en-US" dirty="0" err="1" smtClean="0">
                <a:latin typeface="Arial" charset="0"/>
                <a:ea typeface="ＭＳ Ｐゴシック" charset="0"/>
              </a:rPr>
              <a:t>Эрх</a:t>
            </a:r>
            <a:r>
              <a:rPr lang="en-US" dirty="0" smtClean="0">
                <a:latin typeface="Arial" charset="0"/>
                <a:ea typeface="ＭＳ Ｐゴシック" charset="0"/>
              </a:rPr>
              <a:t> </a:t>
            </a:r>
            <a:r>
              <a:rPr lang="en-US" dirty="0" err="1" smtClean="0">
                <a:latin typeface="Arial" charset="0"/>
                <a:ea typeface="ＭＳ Ｐゴシック" charset="0"/>
              </a:rPr>
              <a:t>Мэдэл</a:t>
            </a:r>
            <a:endParaRPr lang="en-US" dirty="0">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1" descr="exodramses-boa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p:txBody>
          <a:bodyPr/>
          <a:lstStyle/>
          <a:p>
            <a:pPr>
              <a:defRPr/>
            </a:pPr>
            <a:r>
              <a:rPr lang="en-US" dirty="0" err="1" smtClean="0">
                <a:latin typeface="Arial" charset="0"/>
                <a:ea typeface="ＭＳ Ｐゴシック" charset="0"/>
              </a:rPr>
              <a:t>Хэн</a:t>
            </a:r>
            <a:r>
              <a:rPr lang="en-US" dirty="0" smtClean="0">
                <a:latin typeface="Arial" charset="0"/>
                <a:ea typeface="ＭＳ Ｐゴシック" charset="0"/>
              </a:rPr>
              <a:t> </a:t>
            </a:r>
            <a:r>
              <a:rPr lang="en-US" dirty="0" err="1" smtClean="0">
                <a:latin typeface="Arial" charset="0"/>
                <a:ea typeface="ＭＳ Ｐゴシック" charset="0"/>
              </a:rPr>
              <a:t>илүү</a:t>
            </a:r>
            <a:r>
              <a:rPr lang="en-US" dirty="0" smtClean="0">
                <a:latin typeface="Arial" charset="0"/>
                <a:ea typeface="ＭＳ Ｐゴシック" charset="0"/>
              </a:rPr>
              <a:t> </a:t>
            </a:r>
            <a:r>
              <a:rPr lang="en-US" dirty="0" err="1" smtClean="0">
                <a:latin typeface="Arial" charset="0"/>
                <a:ea typeface="ＭＳ Ｐゴシック" charset="0"/>
              </a:rPr>
              <a:t>агуу</a:t>
            </a:r>
            <a:r>
              <a:rPr lang="en-US" dirty="0" smtClean="0">
                <a:latin typeface="Arial" charset="0"/>
                <a:ea typeface="ＭＳ Ｐゴシック" charset="0"/>
              </a:rPr>
              <a:t> </a:t>
            </a:r>
            <a:r>
              <a:rPr lang="en-US" dirty="0" err="1" smtClean="0">
                <a:latin typeface="Arial" charset="0"/>
                <a:ea typeface="ＭＳ Ｐゴシック" charset="0"/>
              </a:rPr>
              <a:t>эрх</a:t>
            </a:r>
            <a:r>
              <a:rPr lang="en-US" dirty="0" smtClean="0">
                <a:latin typeface="Arial" charset="0"/>
                <a:ea typeface="ＭＳ Ｐゴシック" charset="0"/>
              </a:rPr>
              <a:t> </a:t>
            </a:r>
            <a:r>
              <a:rPr lang="en-US" dirty="0" err="1" smtClean="0">
                <a:latin typeface="Arial" charset="0"/>
                <a:ea typeface="ＭＳ Ｐゴシック" charset="0"/>
              </a:rPr>
              <a:t>мэдэлтэй</a:t>
            </a:r>
            <a:r>
              <a:rPr lang="en-US" dirty="0" smtClean="0">
                <a:latin typeface="Arial" charset="0"/>
                <a:ea typeface="ＭＳ Ｐゴシック" charset="0"/>
              </a:rPr>
              <a:t> – </a:t>
            </a:r>
            <a:r>
              <a:rPr lang="en-US" dirty="0" err="1" smtClean="0">
                <a:latin typeface="Arial" charset="0"/>
                <a:ea typeface="ＭＳ Ｐゴシック" charset="0"/>
              </a:rPr>
              <a:t>Фараон</a:t>
            </a:r>
            <a:r>
              <a:rPr lang="en-US" dirty="0" smtClean="0">
                <a:latin typeface="Arial" charset="0"/>
                <a:ea typeface="ＭＳ Ｐゴシック" charset="0"/>
              </a:rPr>
              <a:t> </a:t>
            </a:r>
            <a:r>
              <a:rPr lang="en-US" dirty="0" err="1" smtClean="0">
                <a:latin typeface="Arial" charset="0"/>
                <a:ea typeface="ＭＳ Ｐゴシック" charset="0"/>
              </a:rPr>
              <a:t>уу</a:t>
            </a:r>
            <a:r>
              <a:rPr lang="en-US" dirty="0" smtClean="0">
                <a:latin typeface="Arial" charset="0"/>
                <a:ea typeface="ＭＳ Ｐゴシック" charset="0"/>
              </a:rPr>
              <a:t> </a:t>
            </a:r>
            <a:r>
              <a:rPr lang="en-US" dirty="0" err="1" smtClean="0">
                <a:latin typeface="Arial" charset="0"/>
                <a:ea typeface="ＭＳ Ｐゴシック" charset="0"/>
              </a:rPr>
              <a:t>эсвэл</a:t>
            </a:r>
            <a:r>
              <a:rPr lang="en-US" dirty="0" smtClean="0">
                <a:latin typeface="Arial" charset="0"/>
                <a:ea typeface="ＭＳ Ｐゴシック" charset="0"/>
              </a:rPr>
              <a:t> </a:t>
            </a:r>
            <a:r>
              <a:rPr lang="en-US" dirty="0" err="1" smtClean="0">
                <a:latin typeface="Arial" charset="0"/>
                <a:ea typeface="ＭＳ Ｐゴシック" charset="0"/>
              </a:rPr>
              <a:t>Яавэ</a:t>
            </a:r>
            <a:r>
              <a:rPr lang="en-US" dirty="0" smtClean="0">
                <a:latin typeface="Arial" charset="0"/>
                <a:ea typeface="ＭＳ Ｐゴシック" charset="0"/>
              </a:rPr>
              <a:t> </a:t>
            </a:r>
            <a:r>
              <a:rPr lang="en-US" dirty="0" err="1" smtClean="0">
                <a:latin typeface="Arial" charset="0"/>
                <a:ea typeface="ＭＳ Ｐゴシック" charset="0"/>
              </a:rPr>
              <a:t>юу</a:t>
            </a:r>
            <a:r>
              <a:rPr lang="en-US" dirty="0" smtClean="0">
                <a:latin typeface="Arial" charset="0"/>
                <a:ea typeface="ＭＳ Ｐゴシック" charset="0"/>
              </a:rPr>
              <a:t>?</a:t>
            </a:r>
            <a:endParaRPr lang="en-US" dirty="0">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IRS Plague</a:t>
            </a:r>
          </a:p>
        </p:txBody>
      </p:sp>
      <p:sp>
        <p:nvSpPr>
          <p:cNvPr id="250882" name="Rectangle 2"/>
          <p:cNvSpPr>
            <a:spLocks noChangeArrowheads="1"/>
          </p:cNvSpPr>
          <p:nvPr/>
        </p:nvSpPr>
        <p:spPr bwMode="auto">
          <a:xfrm>
            <a:off x="0" y="4572000"/>
            <a:ext cx="9144000" cy="2286000"/>
          </a:xfrm>
          <a:prstGeom prst="rect">
            <a:avLst/>
          </a:prstGeom>
          <a:gradFill rotWithShape="0">
            <a:gsLst>
              <a:gs pos="0">
                <a:schemeClr val="bg1"/>
              </a:gs>
              <a:gs pos="50000">
                <a:schemeClr val="tx1"/>
              </a:gs>
              <a:gs pos="100000">
                <a:schemeClr val="bg1"/>
              </a:gs>
            </a:gsLst>
            <a:lin ang="2700000" scaled="1"/>
          </a:gradFill>
          <a:ln w="9525">
            <a:solidFill>
              <a:schemeClr val="tx1"/>
            </a:solidFill>
            <a:miter lim="800000"/>
            <a:headEnd/>
            <a:tailEnd/>
          </a:ln>
          <a:effectLst/>
        </p:spPr>
        <p:txBody>
          <a:bodyPr wrap="none" anchor="ctr"/>
          <a:lstStyle/>
          <a:p>
            <a:pPr>
              <a:defRPr/>
            </a:pPr>
            <a:endParaRPr lang="en-US" sz="2400">
              <a:solidFill>
                <a:srgbClr val="000000"/>
              </a:solidFill>
              <a:latin typeface="Times New Roman" pitchFamily="-112" charset="0"/>
              <a:ea typeface="+mn-ea"/>
              <a:cs typeface="+mn-cs"/>
            </a:endParaRPr>
          </a:p>
        </p:txBody>
      </p:sp>
      <p:pic>
        <p:nvPicPr>
          <p:cNvPr id="262147" name="Picture 3" descr="MF - Egypt cartoon"/>
          <p:cNvPicPr>
            <a:picLocks noChangeAspect="1" noChangeArrowheads="1"/>
          </p:cNvPicPr>
          <p:nvPr/>
        </p:nvPicPr>
        <p:blipFill>
          <a:blip r:embed="rId3">
            <a:extLst>
              <a:ext uri="{28A0092B-C50C-407E-A947-70E740481C1C}">
                <a14:useLocalDpi xmlns:a14="http://schemas.microsoft.com/office/drawing/2010/main" val="0"/>
              </a:ext>
            </a:extLst>
          </a:blip>
          <a:srcRect l="5766" t="11726" r="1666" b="21738"/>
          <a:stretch>
            <a:fillRect/>
          </a:stretch>
        </p:blipFill>
        <p:spPr bwMode="auto">
          <a:xfrm>
            <a:off x="9525" y="0"/>
            <a:ext cx="913447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4" name="Text Box 4" descr="Purple mesh"/>
          <p:cNvSpPr txBox="1">
            <a:spLocks noChangeArrowheads="1"/>
          </p:cNvSpPr>
          <p:nvPr/>
        </p:nvSpPr>
        <p:spPr bwMode="auto">
          <a:xfrm>
            <a:off x="0" y="4843463"/>
            <a:ext cx="9144000" cy="2032000"/>
          </a:xfrm>
          <a:prstGeom prst="rect">
            <a:avLst/>
          </a:prstGeom>
          <a:blipFill dpi="0" rotWithShape="1">
            <a:blip r:embed="rId4"/>
            <a:srcRect/>
            <a:tile tx="0" ty="0" sx="100000" sy="100000" flip="none" algn="tl"/>
          </a:blip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endParaRPr lang="en-US" sz="3600" b="1" dirty="0">
              <a:solidFill>
                <a:srgbClr val="FFFF00"/>
              </a:solidFill>
              <a:latin typeface="+mj-lt"/>
              <a:ea typeface="+mn-ea"/>
              <a:cs typeface="+mn-cs"/>
            </a:endParaRPr>
          </a:p>
          <a:p>
            <a:pPr eaLnBrk="1" hangingPunct="1">
              <a:spcBef>
                <a:spcPct val="50000"/>
              </a:spcBef>
              <a:defRPr/>
            </a:pPr>
            <a:r>
              <a:rPr lang="en-US" sz="3600" b="1" dirty="0" err="1">
                <a:solidFill>
                  <a:srgbClr val="FFFF00"/>
                </a:solidFill>
                <a:latin typeface="+mj-lt"/>
                <a:ea typeface="+mn-ea"/>
                <a:cs typeface="+mn-cs"/>
              </a:rPr>
              <a:t>Египтчүүдийн</a:t>
            </a:r>
            <a:r>
              <a:rPr lang="en-US" sz="3600" b="1" dirty="0">
                <a:solidFill>
                  <a:srgbClr val="FFFF00"/>
                </a:solidFill>
                <a:latin typeface="+mj-lt"/>
                <a:ea typeface="+mn-ea"/>
                <a:cs typeface="+mn-cs"/>
              </a:rPr>
              <a:t> </a:t>
            </a:r>
            <a:r>
              <a:rPr lang="en-US" sz="3600" b="1" dirty="0" err="1">
                <a:solidFill>
                  <a:srgbClr val="FFFF00"/>
                </a:solidFill>
                <a:latin typeface="+mj-lt"/>
                <a:ea typeface="+mn-ea"/>
                <a:cs typeface="+mn-cs"/>
              </a:rPr>
              <a:t>аз</a:t>
            </a:r>
            <a:r>
              <a:rPr lang="en-US" sz="3600" b="1" dirty="0">
                <a:solidFill>
                  <a:srgbClr val="FFFF00"/>
                </a:solidFill>
                <a:latin typeface="+mj-lt"/>
                <a:ea typeface="+mn-ea"/>
                <a:cs typeface="+mn-cs"/>
              </a:rPr>
              <a:t> </a:t>
            </a:r>
            <a:r>
              <a:rPr lang="en-US" sz="3600" b="1" dirty="0" err="1">
                <a:solidFill>
                  <a:srgbClr val="FFFF00"/>
                </a:solidFill>
                <a:latin typeface="+mj-lt"/>
                <a:ea typeface="+mn-ea"/>
                <a:cs typeface="+mn-cs"/>
              </a:rPr>
              <a:t>болоход</a:t>
            </a:r>
            <a:r>
              <a:rPr lang="en-US" sz="3600" b="1" dirty="0">
                <a:solidFill>
                  <a:srgbClr val="FFFF00"/>
                </a:solidFill>
                <a:latin typeface="+mj-lt"/>
                <a:ea typeface="+mn-ea"/>
                <a:cs typeface="+mn-cs"/>
              </a:rPr>
              <a:t>, </a:t>
            </a:r>
            <a:r>
              <a:rPr lang="en-US" sz="3600" b="1" dirty="0" err="1">
                <a:solidFill>
                  <a:srgbClr val="FFFF00"/>
                </a:solidFill>
                <a:latin typeface="+mj-lt"/>
                <a:ea typeface="+mn-ea"/>
                <a:cs typeface="+mn-cs"/>
              </a:rPr>
              <a:t>арван</a:t>
            </a:r>
            <a:r>
              <a:rPr lang="en-US" sz="3600" b="1" dirty="0">
                <a:solidFill>
                  <a:srgbClr val="FFFF00"/>
                </a:solidFill>
                <a:latin typeface="+mj-lt"/>
                <a:ea typeface="+mn-ea"/>
                <a:cs typeface="+mn-cs"/>
              </a:rPr>
              <a:t> </a:t>
            </a:r>
            <a:r>
              <a:rPr lang="en-US" sz="3600" b="1" dirty="0" err="1">
                <a:solidFill>
                  <a:srgbClr val="FFFF00"/>
                </a:solidFill>
                <a:latin typeface="+mj-lt"/>
                <a:ea typeface="+mn-ea"/>
                <a:cs typeface="+mn-cs"/>
              </a:rPr>
              <a:t>нэг</a:t>
            </a:r>
            <a:r>
              <a:rPr lang="en-US" sz="3600" b="1" dirty="0">
                <a:solidFill>
                  <a:srgbClr val="FFFF00"/>
                </a:solidFill>
                <a:latin typeface="+mj-lt"/>
                <a:ea typeface="+mn-ea"/>
                <a:cs typeface="+mn-cs"/>
              </a:rPr>
              <a:t> </a:t>
            </a:r>
            <a:r>
              <a:rPr lang="en-US" sz="3600" b="1" dirty="0" err="1">
                <a:solidFill>
                  <a:srgbClr val="FFFF00"/>
                </a:solidFill>
                <a:latin typeface="+mj-lt"/>
                <a:ea typeface="+mn-ea"/>
                <a:cs typeface="+mn-cs"/>
              </a:rPr>
              <a:t>дэх</a:t>
            </a:r>
            <a:r>
              <a:rPr lang="en-US" sz="3600" b="1" dirty="0">
                <a:solidFill>
                  <a:srgbClr val="FFFF00"/>
                </a:solidFill>
                <a:latin typeface="+mj-lt"/>
                <a:ea typeface="+mn-ea"/>
                <a:cs typeface="+mn-cs"/>
              </a:rPr>
              <a:t> </a:t>
            </a:r>
            <a:r>
              <a:rPr lang="en-US" sz="3600" b="1" dirty="0" err="1">
                <a:solidFill>
                  <a:srgbClr val="FFFF00"/>
                </a:solidFill>
                <a:latin typeface="+mj-lt"/>
                <a:ea typeface="+mn-ea"/>
                <a:cs typeface="+mn-cs"/>
              </a:rPr>
              <a:t>гамшиг</a:t>
            </a:r>
            <a:r>
              <a:rPr lang="en-US" sz="3600" b="1" dirty="0">
                <a:solidFill>
                  <a:srgbClr val="FFFF00"/>
                </a:solidFill>
                <a:latin typeface="+mj-lt"/>
                <a:ea typeface="+mn-ea"/>
                <a:cs typeface="+mn-cs"/>
              </a:rPr>
              <a:t> </a:t>
            </a:r>
            <a:r>
              <a:rPr lang="en-US" sz="3600" b="1" dirty="0" err="1">
                <a:solidFill>
                  <a:srgbClr val="FFFF00"/>
                </a:solidFill>
                <a:latin typeface="+mj-lt"/>
                <a:ea typeface="+mn-ea"/>
                <a:cs typeface="+mn-cs"/>
              </a:rPr>
              <a:t>шаардлагагүй</a:t>
            </a:r>
            <a:r>
              <a:rPr lang="en-US" sz="3600" b="1" dirty="0">
                <a:solidFill>
                  <a:srgbClr val="FFFF00"/>
                </a:solidFill>
                <a:latin typeface="+mj-lt"/>
                <a:ea typeface="+mn-ea"/>
                <a:cs typeface="+mn-cs"/>
              </a:rPr>
              <a:t> </a:t>
            </a:r>
            <a:r>
              <a:rPr lang="en-US" sz="3600" b="1" dirty="0" err="1">
                <a:solidFill>
                  <a:srgbClr val="FFFF00"/>
                </a:solidFill>
                <a:latin typeface="+mj-lt"/>
                <a:ea typeface="+mn-ea"/>
                <a:cs typeface="+mn-cs"/>
              </a:rPr>
              <a:t>болжээ</a:t>
            </a:r>
            <a:r>
              <a:rPr lang="en-US" sz="3600" b="1" dirty="0">
                <a:solidFill>
                  <a:srgbClr val="FFFF00"/>
                </a:solidFill>
                <a:latin typeface="+mj-lt"/>
                <a:ea typeface="+mn-ea"/>
                <a:cs typeface="+mn-cs"/>
              </a:rPr>
              <a:t>.</a:t>
            </a:r>
            <a:r>
              <a:rPr lang="en-US" sz="3600" b="1" dirty="0">
                <a:solidFill>
                  <a:srgbClr val="FFFF00"/>
                </a:solidFill>
                <a:latin typeface="Copperplate Gothic Light" pitchFamily="-112" charset="0"/>
                <a:ea typeface="+mn-ea"/>
                <a:cs typeface="+mn-cs"/>
              </a:rPr>
              <a:t> </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250884"/>
                                        </p:tgtEl>
                                        <p:attrNameLst>
                                          <p:attrName>style.visibility</p:attrName>
                                        </p:attrNameLst>
                                      </p:cBhvr>
                                      <p:to>
                                        <p:strVal val="visible"/>
                                      </p:to>
                                    </p:set>
                                    <p:animEffect transition="in" filter="dissolve">
                                      <p:cBhvr>
                                        <p:cTn id="7" dur="75"/>
                                        <p:tgtEl>
                                          <p:spTgt spid="25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4"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6"/>
          <p:cNvPicPr>
            <a:picLocks noChangeAspect="1" noChangeArrowheads="1"/>
          </p:cNvPicPr>
          <p:nvPr/>
        </p:nvPicPr>
        <p:blipFill>
          <a:blip r:embed="rId3">
            <a:extLst>
              <a:ext uri="{28A0092B-C50C-407E-A947-70E740481C1C}">
                <a14:useLocalDpi xmlns:a14="http://schemas.microsoft.com/office/drawing/2010/main" val="0"/>
              </a:ext>
            </a:extLst>
          </a:blip>
          <a:srcRect l="9775"/>
          <a:stretch>
            <a:fillRect/>
          </a:stretch>
        </p:blipFill>
        <p:spPr bwMode="auto">
          <a:xfrm>
            <a:off x="0" y="-15875"/>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Rectangle 2"/>
          <p:cNvSpPr>
            <a:spLocks noGrp="1" noChangeArrowheads="1"/>
          </p:cNvSpPr>
          <p:nvPr>
            <p:ph type="title"/>
          </p:nvPr>
        </p:nvSpPr>
        <p:spPr>
          <a:xfrm>
            <a:off x="457200" y="5029200"/>
            <a:ext cx="8229600" cy="1676400"/>
          </a:xfrm>
          <a:solidFill>
            <a:srgbClr val="000000"/>
          </a:solidFill>
        </p:spPr>
        <p:txBody>
          <a:bodyPr/>
          <a:lstStyle/>
          <a:p>
            <a:r>
              <a:rPr lang="en-US" altLang="ja-JP">
                <a:effectLst/>
                <a:latin typeface="Tahoma" charset="0"/>
                <a:ea typeface="ＭＳ Ｐゴシック" charset="0"/>
                <a:cs typeface="ＭＳ Ｐゴシック" charset="0"/>
              </a:rPr>
              <a:t>”Энэ жил бид энд байна.  </a:t>
            </a:r>
            <a:br>
              <a:rPr lang="en-US" altLang="ja-JP">
                <a:effectLst/>
                <a:latin typeface="Tahoma" charset="0"/>
                <a:ea typeface="ＭＳ Ｐゴシック" charset="0"/>
                <a:cs typeface="ＭＳ Ｐゴシック" charset="0"/>
              </a:rPr>
            </a:br>
            <a:r>
              <a:rPr lang="en-US" altLang="ja-JP">
                <a:effectLst/>
                <a:latin typeface="Tahoma" charset="0"/>
                <a:ea typeface="ＭＳ Ｐゴシック" charset="0"/>
                <a:cs typeface="ＭＳ Ｐゴシック" charset="0"/>
              </a:rPr>
              <a:t>Дараагийн жил Иерусалимд!"</a:t>
            </a:r>
            <a:endParaRPr lang="en-US">
              <a:effectLst/>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6" descr="Exod 2 Pharaoh.jpg"/>
          <p:cNvPicPr>
            <a:picLocks noChangeAspect="1"/>
          </p:cNvPicPr>
          <p:nvPr/>
        </p:nvPicPr>
        <p:blipFill>
          <a:blip r:embed="rId3">
            <a:lum bright="-28000"/>
            <a:extLst>
              <a:ext uri="{28A0092B-C50C-407E-A947-70E740481C1C}">
                <a14:useLocalDpi xmlns:a14="http://schemas.microsoft.com/office/drawing/2010/main" val="0"/>
              </a:ext>
            </a:extLst>
          </a:blip>
          <a:srcRect l="5240" r="4933"/>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2" name="Text Box 4"/>
          <p:cNvSpPr txBox="1">
            <a:spLocks noChangeArrowheads="1"/>
          </p:cNvSpPr>
          <p:nvPr/>
        </p:nvSpPr>
        <p:spPr bwMode="auto">
          <a:xfrm>
            <a:off x="685800" y="1295400"/>
            <a:ext cx="7696200" cy="2554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ru-RU" sz="4000" b="1" i="1" dirty="0">
                <a:solidFill>
                  <a:srgbClr val="FFFFFF"/>
                </a:solidFill>
                <a:latin typeface="Times New Roman" charset="0"/>
              </a:rPr>
              <a:t>Би </a:t>
            </a:r>
            <a:r>
              <a:rPr lang="ru-RU" sz="4000" b="1" i="1" dirty="0" err="1">
                <a:solidFill>
                  <a:srgbClr val="FFFFFF"/>
                </a:solidFill>
                <a:latin typeface="Times New Roman" charset="0"/>
              </a:rPr>
              <a:t>тэр</a:t>
            </a:r>
            <a:r>
              <a:rPr lang="ru-RU" sz="4000" b="1" i="1" dirty="0">
                <a:solidFill>
                  <a:srgbClr val="FFFFFF"/>
                </a:solidFill>
                <a:latin typeface="Times New Roman" charset="0"/>
              </a:rPr>
              <a:t> </a:t>
            </a:r>
            <a:r>
              <a:rPr lang="ru-RU" sz="4000" b="1" i="1" dirty="0" err="1">
                <a:solidFill>
                  <a:srgbClr val="FFFFFF"/>
                </a:solidFill>
                <a:latin typeface="Times New Roman" charset="0"/>
              </a:rPr>
              <a:t>шөнө</a:t>
            </a:r>
            <a:r>
              <a:rPr lang="ru-RU" sz="4000" b="1" i="1" dirty="0">
                <a:solidFill>
                  <a:srgbClr val="FFFFFF"/>
                </a:solidFill>
                <a:latin typeface="Times New Roman" charset="0"/>
              </a:rPr>
              <a:t> Египет </a:t>
            </a:r>
            <a:r>
              <a:rPr lang="ru-RU" sz="4000" b="1" i="1" dirty="0" err="1">
                <a:solidFill>
                  <a:srgbClr val="FFFFFF"/>
                </a:solidFill>
                <a:latin typeface="Times New Roman" charset="0"/>
              </a:rPr>
              <a:t>орон</a:t>
            </a:r>
            <a:r>
              <a:rPr lang="ru-RU" sz="4000" b="1" i="1" dirty="0">
                <a:solidFill>
                  <a:srgbClr val="FFFFFF"/>
                </a:solidFill>
                <a:latin typeface="Times New Roman" charset="0"/>
              </a:rPr>
              <a:t> </a:t>
            </a:r>
            <a:r>
              <a:rPr lang="ru-RU" sz="4000" b="1" i="1" dirty="0" err="1">
                <a:solidFill>
                  <a:srgbClr val="FFFFFF"/>
                </a:solidFill>
                <a:latin typeface="Times New Roman" charset="0"/>
              </a:rPr>
              <a:t>даяар</a:t>
            </a:r>
            <a:r>
              <a:rPr lang="ru-RU" sz="4000" b="1" i="1" dirty="0">
                <a:solidFill>
                  <a:srgbClr val="FFFFFF"/>
                </a:solidFill>
                <a:latin typeface="Times New Roman" charset="0"/>
              </a:rPr>
              <a:t> </a:t>
            </a:r>
            <a:r>
              <a:rPr lang="ru-RU" sz="4000" b="1" i="1" dirty="0" err="1">
                <a:solidFill>
                  <a:srgbClr val="FFFFFF"/>
                </a:solidFill>
                <a:latin typeface="Times New Roman" charset="0"/>
              </a:rPr>
              <a:t>явж</a:t>
            </a:r>
            <a:r>
              <a:rPr lang="ru-RU" sz="4000" b="1" i="1" dirty="0">
                <a:solidFill>
                  <a:srgbClr val="FFFFFF"/>
                </a:solidFill>
                <a:latin typeface="Times New Roman" charset="0"/>
              </a:rPr>
              <a:t>, </a:t>
            </a:r>
            <a:r>
              <a:rPr lang="ru-RU" sz="4000" b="1" i="1" dirty="0" err="1">
                <a:solidFill>
                  <a:srgbClr val="FFFFFF"/>
                </a:solidFill>
                <a:latin typeface="Times New Roman" charset="0"/>
              </a:rPr>
              <a:t>Египетийн</a:t>
            </a:r>
            <a:r>
              <a:rPr lang="ru-RU" sz="4000" b="1" i="1" dirty="0">
                <a:solidFill>
                  <a:srgbClr val="FFFFFF"/>
                </a:solidFill>
                <a:latin typeface="Times New Roman" charset="0"/>
              </a:rPr>
              <a:t> </a:t>
            </a:r>
            <a:r>
              <a:rPr lang="ru-RU" sz="4000" b="1" i="1" dirty="0" err="1">
                <a:solidFill>
                  <a:srgbClr val="FFFFFF"/>
                </a:solidFill>
                <a:latin typeface="Times New Roman" charset="0"/>
              </a:rPr>
              <a:t>нутаг</a:t>
            </a:r>
            <a:r>
              <a:rPr lang="ru-RU" sz="4000" b="1" i="1" dirty="0">
                <a:solidFill>
                  <a:srgbClr val="FFFFFF"/>
                </a:solidFill>
                <a:latin typeface="Times New Roman" charset="0"/>
              </a:rPr>
              <a:t> </a:t>
            </a:r>
            <a:r>
              <a:rPr lang="ru-RU" sz="4000" b="1" i="1" dirty="0" err="1">
                <a:solidFill>
                  <a:srgbClr val="FFFFFF"/>
                </a:solidFill>
                <a:latin typeface="Times New Roman" charset="0"/>
              </a:rPr>
              <a:t>дахь</a:t>
            </a:r>
            <a:r>
              <a:rPr lang="ru-RU" sz="4000" b="1" i="1" dirty="0">
                <a:solidFill>
                  <a:srgbClr val="FFFFFF"/>
                </a:solidFill>
                <a:latin typeface="Times New Roman" charset="0"/>
              </a:rPr>
              <a:t> </a:t>
            </a:r>
            <a:r>
              <a:rPr lang="ru-RU" sz="4000" b="1" i="1" dirty="0" err="1">
                <a:solidFill>
                  <a:srgbClr val="FFFFFF"/>
                </a:solidFill>
                <a:latin typeface="Times New Roman" charset="0"/>
              </a:rPr>
              <a:t>уугануудыг</a:t>
            </a:r>
            <a:r>
              <a:rPr lang="ru-RU" sz="4000" b="1" i="1" dirty="0">
                <a:solidFill>
                  <a:srgbClr val="FFFFFF"/>
                </a:solidFill>
                <a:latin typeface="Times New Roman" charset="0"/>
              </a:rPr>
              <a:t>, </a:t>
            </a:r>
            <a:r>
              <a:rPr lang="ru-RU" sz="4000" b="1" i="1" dirty="0" err="1">
                <a:solidFill>
                  <a:srgbClr val="FFFFFF"/>
                </a:solidFill>
                <a:latin typeface="Times New Roman" charset="0"/>
              </a:rPr>
              <a:t>хүн</a:t>
            </a:r>
            <a:r>
              <a:rPr lang="ru-RU" sz="4000" b="1" i="1" dirty="0">
                <a:solidFill>
                  <a:srgbClr val="FFFFFF"/>
                </a:solidFill>
                <a:latin typeface="Times New Roman" charset="0"/>
              </a:rPr>
              <a:t>, мал </a:t>
            </a:r>
            <a:r>
              <a:rPr lang="ru-RU" sz="4000" b="1" i="1" dirty="0" err="1">
                <a:solidFill>
                  <a:srgbClr val="FFFFFF"/>
                </a:solidFill>
                <a:latin typeface="Times New Roman" charset="0"/>
              </a:rPr>
              <a:t>гэж</a:t>
            </a:r>
            <a:r>
              <a:rPr lang="ru-RU" sz="4000" b="1" i="1" dirty="0">
                <a:solidFill>
                  <a:srgbClr val="FFFFFF"/>
                </a:solidFill>
                <a:latin typeface="Times New Roman" charset="0"/>
              </a:rPr>
              <a:t> </a:t>
            </a:r>
            <a:r>
              <a:rPr lang="ru-RU" sz="4000" b="1" i="1" dirty="0" err="1">
                <a:solidFill>
                  <a:srgbClr val="FFFFFF"/>
                </a:solidFill>
                <a:latin typeface="Times New Roman" charset="0"/>
              </a:rPr>
              <a:t>ялгалгүй</a:t>
            </a:r>
            <a:r>
              <a:rPr lang="ru-RU" sz="4000" b="1" i="1" dirty="0">
                <a:solidFill>
                  <a:srgbClr val="FFFFFF"/>
                </a:solidFill>
                <a:latin typeface="Times New Roman" charset="0"/>
              </a:rPr>
              <a:t> </a:t>
            </a:r>
            <a:r>
              <a:rPr lang="ru-RU" sz="4000" b="1" i="1" dirty="0" err="1">
                <a:solidFill>
                  <a:srgbClr val="FFFFFF"/>
                </a:solidFill>
                <a:latin typeface="Times New Roman" charset="0"/>
              </a:rPr>
              <a:t>бүгдийг</a:t>
            </a:r>
            <a:r>
              <a:rPr lang="ru-RU" sz="4000" b="1" i="1" dirty="0">
                <a:solidFill>
                  <a:srgbClr val="FFFFFF"/>
                </a:solidFill>
                <a:latin typeface="Times New Roman" charset="0"/>
              </a:rPr>
              <a:t> </a:t>
            </a:r>
            <a:r>
              <a:rPr lang="ru-RU" sz="4000" b="1" i="1" dirty="0" err="1">
                <a:solidFill>
                  <a:srgbClr val="FFFFFF"/>
                </a:solidFill>
                <a:latin typeface="Times New Roman" charset="0"/>
              </a:rPr>
              <a:t>цохиж</a:t>
            </a:r>
            <a:r>
              <a:rPr lang="ru-RU" sz="4000" b="1" i="1" dirty="0">
                <a:solidFill>
                  <a:srgbClr val="FFFFFF"/>
                </a:solidFill>
                <a:latin typeface="Times New Roman" charset="0"/>
              </a:rPr>
              <a:t>, </a:t>
            </a:r>
            <a:endParaRPr lang="en-US" sz="4000" b="1" i="1" dirty="0" smtClean="0">
              <a:solidFill>
                <a:srgbClr val="FFFFFF"/>
              </a:solidFill>
              <a:latin typeface="Times New Roman" charset="0"/>
            </a:endParaRPr>
          </a:p>
        </p:txBody>
      </p:sp>
      <p:sp>
        <p:nvSpPr>
          <p:cNvPr id="252933" name="Text Box 5"/>
          <p:cNvSpPr txBox="1">
            <a:spLocks noChangeArrowheads="1"/>
          </p:cNvSpPr>
          <p:nvPr/>
        </p:nvSpPr>
        <p:spPr bwMode="auto">
          <a:xfrm>
            <a:off x="4495800" y="5943600"/>
            <a:ext cx="4648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3200" b="1" dirty="0" err="1">
                <a:solidFill>
                  <a:srgbClr val="FFFFFF"/>
                </a:solidFill>
                <a:latin typeface="Times New Roman" pitchFamily="-112" charset="0"/>
                <a:ea typeface="+mn-ea"/>
                <a:cs typeface="+mn-cs"/>
              </a:rPr>
              <a:t>Eг</a:t>
            </a:r>
            <a:r>
              <a:rPr lang="en-US" sz="3200" b="1" dirty="0">
                <a:solidFill>
                  <a:srgbClr val="FFFFFF"/>
                </a:solidFill>
                <a:latin typeface="Times New Roman" pitchFamily="-112" charset="0"/>
                <a:ea typeface="+mn-ea"/>
                <a:cs typeface="+mn-cs"/>
              </a:rPr>
              <a:t> 12:12  </a:t>
            </a:r>
          </a:p>
        </p:txBody>
      </p:sp>
      <p:sp>
        <p:nvSpPr>
          <p:cNvPr id="252934" name="Text Box 6"/>
          <p:cNvSpPr txBox="1">
            <a:spLocks noChangeArrowheads="1"/>
          </p:cNvSpPr>
          <p:nvPr/>
        </p:nvSpPr>
        <p:spPr bwMode="auto">
          <a:xfrm>
            <a:off x="611188" y="3716338"/>
            <a:ext cx="7696200" cy="13239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ru-RU" sz="4000" b="1" i="1" dirty="0" err="1">
                <a:solidFill>
                  <a:srgbClr val="FFFF00"/>
                </a:solidFill>
                <a:latin typeface="Times New Roman" pitchFamily="-112" charset="0"/>
                <a:ea typeface="+mn-ea"/>
                <a:cs typeface="+mn-cs"/>
              </a:rPr>
              <a:t>Египетийн</a:t>
            </a:r>
            <a:r>
              <a:rPr lang="ru-RU" sz="4000" b="1" i="1" dirty="0">
                <a:solidFill>
                  <a:srgbClr val="FFFF00"/>
                </a:solidFill>
                <a:latin typeface="Times New Roman" pitchFamily="-112" charset="0"/>
                <a:ea typeface="+mn-ea"/>
                <a:cs typeface="+mn-cs"/>
              </a:rPr>
              <a:t> </a:t>
            </a:r>
            <a:r>
              <a:rPr lang="ru-RU" sz="4000" b="1" i="1" dirty="0" err="1">
                <a:solidFill>
                  <a:srgbClr val="FFFF00"/>
                </a:solidFill>
                <a:latin typeface="Times New Roman" pitchFamily="-112" charset="0"/>
                <a:ea typeface="+mn-ea"/>
                <a:cs typeface="+mn-cs"/>
              </a:rPr>
              <a:t>бүх</a:t>
            </a:r>
            <a:r>
              <a:rPr lang="ru-RU" sz="4000" b="1" i="1" dirty="0">
                <a:solidFill>
                  <a:srgbClr val="FFFF00"/>
                </a:solidFill>
                <a:latin typeface="Times New Roman" pitchFamily="-112" charset="0"/>
                <a:ea typeface="+mn-ea"/>
                <a:cs typeface="+mn-cs"/>
              </a:rPr>
              <a:t> </a:t>
            </a:r>
            <a:r>
              <a:rPr lang="ru-RU" sz="4000" b="1" i="1" dirty="0" err="1">
                <a:solidFill>
                  <a:srgbClr val="FFFF00"/>
                </a:solidFill>
                <a:latin typeface="Times New Roman" pitchFamily="-112" charset="0"/>
                <a:ea typeface="+mn-ea"/>
                <a:cs typeface="+mn-cs"/>
              </a:rPr>
              <a:t>бурхдад</a:t>
            </a:r>
            <a:r>
              <a:rPr lang="ru-RU" sz="4000" b="1" i="1" dirty="0">
                <a:solidFill>
                  <a:srgbClr val="FFFF00"/>
                </a:solidFill>
                <a:latin typeface="Times New Roman" pitchFamily="-112" charset="0"/>
                <a:ea typeface="+mn-ea"/>
                <a:cs typeface="+mn-cs"/>
              </a:rPr>
              <a:t> ял </a:t>
            </a:r>
            <a:r>
              <a:rPr lang="ru-RU" sz="4000" b="1" i="1" dirty="0" err="1">
                <a:solidFill>
                  <a:srgbClr val="FFFF00"/>
                </a:solidFill>
                <a:latin typeface="Times New Roman" pitchFamily="-112" charset="0"/>
                <a:ea typeface="+mn-ea"/>
                <a:cs typeface="+mn-cs"/>
              </a:rPr>
              <a:t>шийтгэл</a:t>
            </a:r>
            <a:r>
              <a:rPr lang="ru-RU" sz="4000" b="1" i="1" dirty="0">
                <a:solidFill>
                  <a:srgbClr val="FFFF00"/>
                </a:solidFill>
                <a:latin typeface="Times New Roman" pitchFamily="-112" charset="0"/>
                <a:ea typeface="+mn-ea"/>
                <a:cs typeface="+mn-cs"/>
              </a:rPr>
              <a:t> </a:t>
            </a:r>
            <a:r>
              <a:rPr lang="ru-RU" sz="4000" b="1" i="1" dirty="0" err="1">
                <a:solidFill>
                  <a:srgbClr val="FFFF00"/>
                </a:solidFill>
                <a:latin typeface="Times New Roman" pitchFamily="-112" charset="0"/>
                <a:ea typeface="+mn-ea"/>
                <a:cs typeface="+mn-cs"/>
              </a:rPr>
              <a:t>буулгана</a:t>
            </a:r>
            <a:r>
              <a:rPr lang="ru-RU" sz="4000" b="1" i="1" dirty="0">
                <a:solidFill>
                  <a:srgbClr val="FFFF00"/>
                </a:solidFill>
                <a:latin typeface="Times New Roman" pitchFamily="-112" charset="0"/>
                <a:ea typeface="+mn-ea"/>
                <a:cs typeface="+mn-cs"/>
              </a:rPr>
              <a:t>. </a:t>
            </a:r>
            <a:r>
              <a:rPr lang="ru-RU" sz="4000" b="1" i="1" dirty="0">
                <a:solidFill>
                  <a:srgbClr val="FFFFFF"/>
                </a:solidFill>
                <a:latin typeface="Times New Roman" charset="0"/>
              </a:rPr>
              <a:t>Би бол ЭЗЭН.</a:t>
            </a:r>
            <a:endParaRPr lang="en-US" sz="4000" b="1" i="1" dirty="0">
              <a:solidFill>
                <a:srgbClr val="FFFFFF"/>
              </a:solidFill>
              <a:latin typeface="Times New Roman" pitchFamily="-112" charset="0"/>
              <a:ea typeface="+mn-ea"/>
              <a:cs typeface="+mn-cs"/>
            </a:endParaRPr>
          </a:p>
        </p:txBody>
      </p:sp>
      <p:sp>
        <p:nvSpPr>
          <p:cNvPr id="252935" name="Rectangle 7"/>
          <p:cNvSpPr>
            <a:spLocks noGrp="1" noChangeArrowheads="1"/>
          </p:cNvSpPr>
          <p:nvPr>
            <p:ph type="title" idx="4294967295"/>
          </p:nvPr>
        </p:nvSpPr>
        <p:spPr>
          <a:xfrm>
            <a:off x="914400" y="152400"/>
            <a:ext cx="7772400" cy="762000"/>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b="1" dirty="0" err="1" smtClean="0">
                <a:solidFill>
                  <a:srgbClr val="FFFF00"/>
                </a:solidFill>
                <a:ea typeface="ＭＳ Ｐゴシック" pitchFamily="-112" charset="-128"/>
                <a:cs typeface="ＭＳ Ｐゴシック" pitchFamily="-112" charset="-128"/>
              </a:rPr>
              <a:t>Гамшгийн</a:t>
            </a:r>
            <a:r>
              <a:rPr lang="en-US" b="1" dirty="0" smtClean="0">
                <a:solidFill>
                  <a:srgbClr val="FFFF00"/>
                </a:solidFill>
                <a:ea typeface="ＭＳ Ｐゴシック" pitchFamily="-112" charset="-128"/>
                <a:cs typeface="ＭＳ Ｐゴシック" pitchFamily="-112" charset="-128"/>
              </a:rPr>
              <a:t> </a:t>
            </a:r>
            <a:r>
              <a:rPr lang="en-US" b="1" dirty="0" err="1" smtClean="0">
                <a:solidFill>
                  <a:srgbClr val="FFFF00"/>
                </a:solidFill>
                <a:ea typeface="ＭＳ Ｐゴシック" pitchFamily="-112" charset="-128"/>
                <a:cs typeface="ＭＳ Ｐゴシック" pitchFamily="-112" charset="-128"/>
              </a:rPr>
              <a:t>утга</a:t>
            </a:r>
            <a:r>
              <a:rPr lang="en-US" b="1" dirty="0" smtClean="0">
                <a:solidFill>
                  <a:srgbClr val="FFFF00"/>
                </a:solidFill>
                <a:ea typeface="ＭＳ Ｐゴシック" pitchFamily="-112" charset="-128"/>
                <a:cs typeface="ＭＳ Ｐゴシック" pitchFamily="-112" charset="-128"/>
              </a:rPr>
              <a:t> </a:t>
            </a:r>
            <a:r>
              <a:rPr lang="en-US" b="1" dirty="0" err="1" smtClean="0">
                <a:solidFill>
                  <a:srgbClr val="FFFF00"/>
                </a:solidFill>
                <a:ea typeface="ＭＳ Ｐゴシック" pitchFamily="-112" charset="-128"/>
                <a:cs typeface="ＭＳ Ｐゴシック" pitchFamily="-112" charset="-128"/>
              </a:rPr>
              <a:t>учир</a:t>
            </a:r>
            <a:endParaRPr lang="en-US" b="1" dirty="0">
              <a:solidFill>
                <a:srgbClr val="FFFF00"/>
              </a:solidFill>
              <a:ea typeface="ＭＳ Ｐゴシック" pitchFamily="-112" charset="-128"/>
              <a:cs typeface="ＭＳ Ｐゴシック" pitchFamily="-112" charset="-128"/>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2932"/>
                                        </p:tgtEl>
                                        <p:attrNameLst>
                                          <p:attrName>style.visibility</p:attrName>
                                        </p:attrNameLst>
                                      </p:cBhvr>
                                      <p:to>
                                        <p:strVal val="visible"/>
                                      </p:to>
                                    </p:set>
                                    <p:animEffect transition="in" filter="dissolve">
                                      <p:cBhvr>
                                        <p:cTn id="7" dur="500"/>
                                        <p:tgtEl>
                                          <p:spTgt spid="252932"/>
                                        </p:tgtEl>
                                      </p:cBhvr>
                                    </p:animEffect>
                                  </p:childTnLst>
                                </p:cTn>
                              </p:par>
                            </p:childTnLst>
                          </p:cTn>
                        </p:par>
                        <p:par>
                          <p:cTn id="8" fill="hold" nodeType="afterGroup">
                            <p:stCondLst>
                              <p:cond delay="500"/>
                            </p:stCondLst>
                            <p:childTnLst>
                              <p:par>
                                <p:cTn id="9" presetID="9" presetClass="entr" presetSubtype="0" fill="hold" grpId="0" nodeType="afterEffect">
                                  <p:stCondLst>
                                    <p:cond delay="4000"/>
                                  </p:stCondLst>
                                  <p:iterate type="lt">
                                    <p:tmPct val="100000"/>
                                  </p:iterate>
                                  <p:childTnLst>
                                    <p:set>
                                      <p:cBhvr>
                                        <p:cTn id="10" dur="1" fill="hold">
                                          <p:stCondLst>
                                            <p:cond delay="0"/>
                                          </p:stCondLst>
                                        </p:cTn>
                                        <p:tgtEl>
                                          <p:spTgt spid="252934"/>
                                        </p:tgtEl>
                                        <p:attrNameLst>
                                          <p:attrName>style.visibility</p:attrName>
                                        </p:attrNameLst>
                                      </p:cBhvr>
                                      <p:to>
                                        <p:strVal val="visible"/>
                                      </p:to>
                                    </p:set>
                                    <p:animEffect transition="in" filter="dissolve">
                                      <p:cBhvr>
                                        <p:cTn id="11" dur="75"/>
                                        <p:tgtEl>
                                          <p:spTgt spid="252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2" grpId="0" autoUpdateAnimBg="0"/>
      <p:bldP spid="252934"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5" descr="Exod 2 Nile.jpg"/>
          <p:cNvPicPr>
            <a:picLocks noChangeAspect="1"/>
          </p:cNvPicPr>
          <p:nvPr/>
        </p:nvPicPr>
        <p:blipFill>
          <a:blip r:embed="rId3">
            <a:lum bright="-46000"/>
            <a:extLst>
              <a:ext uri="{28A0092B-C50C-407E-A947-70E740481C1C}">
                <a14:useLocalDpi xmlns:a14="http://schemas.microsoft.com/office/drawing/2010/main" val="0"/>
              </a:ext>
            </a:extLst>
          </a:blip>
          <a:srcRect/>
          <a:stretch>
            <a:fillRect/>
          </a:stretch>
        </p:blipFill>
        <p:spPr bwMode="auto">
          <a:xfrm>
            <a:off x="-60325" y="838200"/>
            <a:ext cx="92805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6" name="Text Box 4"/>
          <p:cNvSpPr txBox="1">
            <a:spLocks noChangeArrowheads="1"/>
          </p:cNvSpPr>
          <p:nvPr/>
        </p:nvSpPr>
        <p:spPr bwMode="auto">
          <a:xfrm>
            <a:off x="685800" y="1701800"/>
            <a:ext cx="7696200" cy="4030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ru-RU" sz="3200" b="1" i="1" dirty="0" err="1">
                <a:solidFill>
                  <a:srgbClr val="FFFFFF"/>
                </a:solidFill>
                <a:latin typeface="Times New Roman" pitchFamily="-112" charset="0"/>
                <a:ea typeface="+mn-ea"/>
                <a:cs typeface="+mn-cs"/>
              </a:rPr>
              <a:t>Тэд</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анхны</a:t>
            </a:r>
            <a:r>
              <a:rPr lang="ru-RU" sz="3200" b="1" i="1" dirty="0">
                <a:solidFill>
                  <a:srgbClr val="FFFFFF"/>
                </a:solidFill>
                <a:latin typeface="Times New Roman" pitchFamily="-112" charset="0"/>
                <a:ea typeface="+mn-ea"/>
                <a:cs typeface="+mn-cs"/>
              </a:rPr>
              <a:t> сард </a:t>
            </a:r>
            <a:r>
              <a:rPr lang="ru-RU" sz="3200" b="1" i="1" dirty="0" err="1">
                <a:solidFill>
                  <a:srgbClr val="FFFFFF"/>
                </a:solidFill>
                <a:latin typeface="Times New Roman" pitchFamily="-112" charset="0"/>
                <a:ea typeface="+mn-ea"/>
                <a:cs typeface="+mn-cs"/>
              </a:rPr>
              <a:t>буюу</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анхны</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сарын</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арван</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таванд</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Рамесесаас</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аялан</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хөдөлжээ</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Дээгүүр</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Өнгөрөх</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баярын</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дараагийн</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өдөр</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Израилийн</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хөвгүүд</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бүх</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египетчүүдийн</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нүдний</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өмнө</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зоригтойгоор</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гаран</a:t>
            </a:r>
            <a:r>
              <a:rPr lang="ru-RU" sz="3200" b="1" i="1" dirty="0">
                <a:solidFill>
                  <a:srgbClr val="FFFFFF"/>
                </a:solidFill>
                <a:latin typeface="Times New Roman" pitchFamily="-112" charset="0"/>
                <a:ea typeface="+mn-ea"/>
                <a:cs typeface="+mn-cs"/>
              </a:rPr>
              <a:t>, 4египетчүүдийн </a:t>
            </a:r>
            <a:r>
              <a:rPr lang="ru-RU" sz="3200" b="1" i="1" dirty="0" err="1">
                <a:solidFill>
                  <a:srgbClr val="FFFFFF"/>
                </a:solidFill>
                <a:latin typeface="Times New Roman" pitchFamily="-112" charset="0"/>
                <a:ea typeface="+mn-ea"/>
                <a:cs typeface="+mn-cs"/>
              </a:rPr>
              <a:t>дунд</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ЭЗЭНий</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устгасан</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бүх</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ууган</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төрөгсдийг</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египетчүүд</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оршуулан</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байх</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зуур</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тэд</a:t>
            </a:r>
            <a:r>
              <a:rPr lang="ru-RU" sz="3200" b="1" i="1" dirty="0">
                <a:solidFill>
                  <a:srgbClr val="FFFFFF"/>
                </a:solidFill>
                <a:latin typeface="Times New Roman" pitchFamily="-112" charset="0"/>
                <a:ea typeface="+mn-ea"/>
                <a:cs typeface="+mn-cs"/>
              </a:rPr>
              <a:t> </a:t>
            </a:r>
            <a:r>
              <a:rPr lang="ru-RU" sz="3200" b="1" i="1" dirty="0" err="1">
                <a:solidFill>
                  <a:srgbClr val="FFFFFF"/>
                </a:solidFill>
                <a:latin typeface="Times New Roman" pitchFamily="-112" charset="0"/>
                <a:ea typeface="+mn-ea"/>
                <a:cs typeface="+mn-cs"/>
              </a:rPr>
              <a:t>явав</a:t>
            </a:r>
            <a:r>
              <a:rPr lang="ru-RU" sz="3200" b="1" i="1" dirty="0">
                <a:solidFill>
                  <a:srgbClr val="FFFFFF"/>
                </a:solidFill>
                <a:latin typeface="Times New Roman" pitchFamily="-112" charset="0"/>
                <a:ea typeface="+mn-ea"/>
                <a:cs typeface="+mn-cs"/>
              </a:rPr>
              <a:t>. </a:t>
            </a:r>
            <a:endParaRPr lang="en-US" sz="3200" b="1" i="1" dirty="0">
              <a:solidFill>
                <a:srgbClr val="FFFFFF"/>
              </a:solidFill>
              <a:latin typeface="Times New Roman" pitchFamily="-112" charset="0"/>
              <a:ea typeface="+mn-ea"/>
              <a:cs typeface="+mn-cs"/>
            </a:endParaRPr>
          </a:p>
        </p:txBody>
      </p:sp>
      <p:sp>
        <p:nvSpPr>
          <p:cNvPr id="253957" name="Text Box 5"/>
          <p:cNvSpPr txBox="1">
            <a:spLocks noChangeArrowheads="1"/>
          </p:cNvSpPr>
          <p:nvPr/>
        </p:nvSpPr>
        <p:spPr bwMode="auto">
          <a:xfrm>
            <a:off x="4495800" y="6126163"/>
            <a:ext cx="46482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3200" b="1" dirty="0" err="1">
                <a:solidFill>
                  <a:srgbClr val="FFFFFF"/>
                </a:solidFill>
                <a:latin typeface="Times New Roman" pitchFamily="-112" charset="0"/>
                <a:ea typeface="+mn-ea"/>
                <a:cs typeface="+mn-cs"/>
              </a:rPr>
              <a:t>Тооллого</a:t>
            </a:r>
            <a:r>
              <a:rPr lang="en-US" sz="3200" b="1" dirty="0">
                <a:solidFill>
                  <a:srgbClr val="FFFFFF"/>
                </a:solidFill>
                <a:latin typeface="Times New Roman" pitchFamily="-112" charset="0"/>
                <a:ea typeface="+mn-ea"/>
                <a:cs typeface="+mn-cs"/>
              </a:rPr>
              <a:t> 33:3-4</a:t>
            </a:r>
          </a:p>
        </p:txBody>
      </p:sp>
      <p:sp>
        <p:nvSpPr>
          <p:cNvPr id="253958" name="Rectangle 6"/>
          <p:cNvSpPr>
            <a:spLocks noGrp="1" noChangeArrowheads="1"/>
          </p:cNvSpPr>
          <p:nvPr>
            <p:ph type="title" idx="4294967295"/>
          </p:nvPr>
        </p:nvSpPr>
        <p:spPr>
          <a:xfrm>
            <a:off x="152400" y="152400"/>
            <a:ext cx="8763000" cy="1323975"/>
          </a:xfrm>
          <a:solidFill>
            <a:srgbClr val="0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dirty="0" err="1" smtClean="0">
                <a:solidFill>
                  <a:schemeClr val="bg1"/>
                </a:solidFill>
                <a:ea typeface="ＭＳ Ｐゴシック" pitchFamily="-112" charset="-128"/>
                <a:cs typeface="ＭＳ Ｐゴシック" pitchFamily="-112" charset="-128"/>
              </a:rPr>
              <a:t>Египтээс</a:t>
            </a:r>
            <a:r>
              <a:rPr lang="en-US" sz="4000" b="1" dirty="0" smtClean="0">
                <a:solidFill>
                  <a:schemeClr val="bg1"/>
                </a:solidFill>
                <a:ea typeface="ＭＳ Ｐゴシック" pitchFamily="-112" charset="-128"/>
                <a:cs typeface="ＭＳ Ｐゴシック" pitchFamily="-112" charset="-128"/>
              </a:rPr>
              <a:t> </a:t>
            </a:r>
            <a:r>
              <a:rPr lang="en-US" sz="4000" b="1" dirty="0" err="1" smtClean="0">
                <a:solidFill>
                  <a:schemeClr val="bg1"/>
                </a:solidFill>
                <a:ea typeface="ＭＳ Ｐゴシック" pitchFamily="-112" charset="-128"/>
                <a:cs typeface="ＭＳ Ｐゴシック" pitchFamily="-112" charset="-128"/>
              </a:rPr>
              <a:t>гарсны</a:t>
            </a:r>
            <a:r>
              <a:rPr lang="en-US" sz="4000" b="1" dirty="0" smtClean="0">
                <a:solidFill>
                  <a:schemeClr val="bg1"/>
                </a:solidFill>
                <a:ea typeface="ＭＳ Ｐゴシック" pitchFamily="-112" charset="-128"/>
                <a:cs typeface="ＭＳ Ｐゴシック" pitchFamily="-112" charset="-128"/>
              </a:rPr>
              <a:t> </a:t>
            </a:r>
            <a:r>
              <a:rPr lang="en-US" sz="4000" b="1" dirty="0" err="1" smtClean="0">
                <a:solidFill>
                  <a:schemeClr val="bg1"/>
                </a:solidFill>
                <a:ea typeface="ＭＳ Ｐゴシック" pitchFamily="-112" charset="-128"/>
                <a:cs typeface="ＭＳ Ｐゴシック" pitchFamily="-112" charset="-128"/>
              </a:rPr>
              <a:t>ач</a:t>
            </a:r>
            <a:r>
              <a:rPr lang="en-US" sz="4000" b="1" dirty="0" smtClean="0">
                <a:solidFill>
                  <a:schemeClr val="bg1"/>
                </a:solidFill>
                <a:ea typeface="ＭＳ Ｐゴシック" pitchFamily="-112" charset="-128"/>
                <a:cs typeface="ＭＳ Ｐゴシック" pitchFamily="-112" charset="-128"/>
              </a:rPr>
              <a:t> </a:t>
            </a:r>
            <a:r>
              <a:rPr lang="en-US" sz="4000" b="1" dirty="0" err="1" smtClean="0">
                <a:solidFill>
                  <a:schemeClr val="bg1"/>
                </a:solidFill>
                <a:ea typeface="ＭＳ Ｐゴシック" pitchFamily="-112" charset="-128"/>
                <a:cs typeface="ＭＳ Ｐゴシック" pitchFamily="-112" charset="-128"/>
              </a:rPr>
              <a:t>холбогдлыг</a:t>
            </a:r>
            <a:r>
              <a:rPr lang="en-US" sz="4000" b="1" dirty="0" smtClean="0">
                <a:solidFill>
                  <a:schemeClr val="bg1"/>
                </a:solidFill>
                <a:ea typeface="ＭＳ Ｐゴシック" pitchFamily="-112" charset="-128"/>
                <a:cs typeface="ＭＳ Ｐゴシック" pitchFamily="-112" charset="-128"/>
              </a:rPr>
              <a:t> </a:t>
            </a:r>
            <a:r>
              <a:rPr lang="en-US" sz="4000" b="1" dirty="0" err="1" smtClean="0">
                <a:solidFill>
                  <a:schemeClr val="bg1"/>
                </a:solidFill>
                <a:ea typeface="ＭＳ Ｐゴシック" pitchFamily="-112" charset="-128"/>
                <a:cs typeface="ＭＳ Ｐゴシック" pitchFamily="-112" charset="-128"/>
              </a:rPr>
              <a:t>эргэн</a:t>
            </a:r>
            <a:r>
              <a:rPr lang="en-US" sz="4000" b="1" dirty="0" smtClean="0">
                <a:solidFill>
                  <a:schemeClr val="bg1"/>
                </a:solidFill>
                <a:ea typeface="ＭＳ Ｐゴシック" pitchFamily="-112" charset="-128"/>
                <a:cs typeface="ＭＳ Ｐゴシック" pitchFamily="-112" charset="-128"/>
              </a:rPr>
              <a:t> </a:t>
            </a:r>
            <a:r>
              <a:rPr lang="en-US" sz="4000" b="1" dirty="0" err="1" smtClean="0">
                <a:solidFill>
                  <a:schemeClr val="bg1"/>
                </a:solidFill>
                <a:ea typeface="ＭＳ Ｐゴシック" pitchFamily="-112" charset="-128"/>
                <a:cs typeface="ＭＳ Ｐゴシック" pitchFamily="-112" charset="-128"/>
              </a:rPr>
              <a:t>санахуй</a:t>
            </a:r>
            <a:endParaRPr lang="en-US" sz="4000" b="1" dirty="0">
              <a:solidFill>
                <a:schemeClr val="bg1"/>
              </a:solidFill>
              <a:ea typeface="ＭＳ Ｐゴシック" pitchFamily="-112" charset="-128"/>
              <a:cs typeface="ＭＳ Ｐゴシック" pitchFamily="-112" charset="-128"/>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5" descr="Exod 7 Moses before Pharao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9275763"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80" name="Text Box 4"/>
          <p:cNvSpPr txBox="1">
            <a:spLocks noChangeArrowheads="1"/>
          </p:cNvSpPr>
          <p:nvPr/>
        </p:nvSpPr>
        <p:spPr bwMode="auto">
          <a:xfrm>
            <a:off x="1981200" y="2084388"/>
            <a:ext cx="5029200" cy="28622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ru-RU" sz="3600" b="1" i="1" dirty="0">
                <a:solidFill>
                  <a:srgbClr val="FFFF00"/>
                </a:solidFill>
                <a:latin typeface="Arial"/>
                <a:ea typeface="+mn-ea"/>
                <a:cs typeface="Arial"/>
              </a:rPr>
              <a:t>ЭЗЭН </a:t>
            </a:r>
            <a:r>
              <a:rPr lang="ru-RU" sz="3600" b="1" i="1" dirty="0" err="1">
                <a:solidFill>
                  <a:srgbClr val="FFFF00"/>
                </a:solidFill>
                <a:latin typeface="Arial"/>
                <a:ea typeface="+mn-ea"/>
                <a:cs typeface="Arial"/>
              </a:rPr>
              <a:t>мөн</a:t>
            </a:r>
            <a:r>
              <a:rPr lang="ru-RU" sz="3600" b="1" i="1" dirty="0">
                <a:solidFill>
                  <a:srgbClr val="FFFF00"/>
                </a:solidFill>
                <a:latin typeface="Arial"/>
                <a:ea typeface="+mn-ea"/>
                <a:cs typeface="Arial"/>
              </a:rPr>
              <a:t> </a:t>
            </a:r>
            <a:r>
              <a:rPr lang="ru-RU" sz="3600" b="1" i="1" dirty="0" err="1">
                <a:solidFill>
                  <a:srgbClr val="FFFF00"/>
                </a:solidFill>
                <a:latin typeface="Arial"/>
                <a:ea typeface="+mn-ea"/>
                <a:cs typeface="Arial"/>
              </a:rPr>
              <a:t>тэдний</a:t>
            </a:r>
            <a:r>
              <a:rPr lang="ru-RU" sz="3600" b="1" i="1" dirty="0">
                <a:solidFill>
                  <a:srgbClr val="FFFF00"/>
                </a:solidFill>
                <a:latin typeface="Arial"/>
                <a:ea typeface="+mn-ea"/>
                <a:cs typeface="Arial"/>
              </a:rPr>
              <a:t> </a:t>
            </a:r>
            <a:r>
              <a:rPr lang="ru-RU" sz="3600" b="1" i="1" dirty="0" err="1">
                <a:solidFill>
                  <a:srgbClr val="FFFF00"/>
                </a:solidFill>
                <a:latin typeface="Arial"/>
                <a:ea typeface="+mn-ea"/>
                <a:cs typeface="Arial"/>
              </a:rPr>
              <a:t>бурхдын</a:t>
            </a:r>
            <a:r>
              <a:rPr lang="ru-RU" sz="3600" b="1" i="1" dirty="0">
                <a:solidFill>
                  <a:srgbClr val="FFFF00"/>
                </a:solidFill>
                <a:latin typeface="Arial"/>
                <a:ea typeface="+mn-ea"/>
                <a:cs typeface="Arial"/>
              </a:rPr>
              <a:t> </a:t>
            </a:r>
            <a:r>
              <a:rPr lang="ru-RU" sz="3600" b="1" i="1" dirty="0" err="1">
                <a:solidFill>
                  <a:srgbClr val="FFFF00"/>
                </a:solidFill>
                <a:latin typeface="Arial"/>
                <a:ea typeface="+mn-ea"/>
                <a:cs typeface="Arial"/>
              </a:rPr>
              <a:t>дээр</a:t>
            </a:r>
            <a:r>
              <a:rPr lang="ru-RU" sz="3600" b="1" i="1" dirty="0">
                <a:solidFill>
                  <a:srgbClr val="FFFF00"/>
                </a:solidFill>
                <a:latin typeface="Arial"/>
                <a:ea typeface="+mn-ea"/>
                <a:cs typeface="Arial"/>
              </a:rPr>
              <a:t> </a:t>
            </a:r>
            <a:r>
              <a:rPr lang="ru-RU" sz="3600" b="1" i="1" dirty="0" err="1">
                <a:solidFill>
                  <a:srgbClr val="FFFF00"/>
                </a:solidFill>
                <a:latin typeface="Arial"/>
                <a:ea typeface="+mn-ea"/>
                <a:cs typeface="Arial"/>
              </a:rPr>
              <a:t>залхаан</a:t>
            </a:r>
            <a:r>
              <a:rPr lang="ru-RU" sz="3600" b="1" i="1" dirty="0">
                <a:solidFill>
                  <a:srgbClr val="FFFF00"/>
                </a:solidFill>
                <a:latin typeface="Arial"/>
                <a:ea typeface="+mn-ea"/>
                <a:cs typeface="Arial"/>
              </a:rPr>
              <a:t> </a:t>
            </a:r>
            <a:r>
              <a:rPr lang="ru-RU" sz="3600" b="1" i="1" dirty="0" err="1">
                <a:solidFill>
                  <a:srgbClr val="FFFF00"/>
                </a:solidFill>
                <a:latin typeface="Arial"/>
                <a:ea typeface="+mn-ea"/>
                <a:cs typeface="Arial"/>
              </a:rPr>
              <a:t>цээрлүүлэлтүүдийг</a:t>
            </a:r>
            <a:r>
              <a:rPr lang="ru-RU" sz="3600" b="1" i="1" dirty="0">
                <a:solidFill>
                  <a:srgbClr val="FFFF00"/>
                </a:solidFill>
                <a:latin typeface="Arial"/>
                <a:ea typeface="+mn-ea"/>
                <a:cs typeface="Arial"/>
              </a:rPr>
              <a:t> </a:t>
            </a:r>
            <a:r>
              <a:rPr lang="ru-RU" sz="3600" b="1" i="1" dirty="0" err="1">
                <a:solidFill>
                  <a:srgbClr val="FFFF00"/>
                </a:solidFill>
                <a:latin typeface="Arial"/>
                <a:ea typeface="+mn-ea"/>
                <a:cs typeface="Arial"/>
              </a:rPr>
              <a:t>буулгасан</a:t>
            </a:r>
            <a:r>
              <a:rPr lang="ru-RU" sz="3600" b="1" i="1" dirty="0">
                <a:solidFill>
                  <a:srgbClr val="FFFF00"/>
                </a:solidFill>
                <a:latin typeface="Arial"/>
                <a:ea typeface="+mn-ea"/>
                <a:cs typeface="Arial"/>
              </a:rPr>
              <a:t> </a:t>
            </a:r>
            <a:r>
              <a:rPr lang="ru-RU" sz="3600" b="1" i="1" dirty="0" err="1">
                <a:solidFill>
                  <a:srgbClr val="FFFF00"/>
                </a:solidFill>
                <a:latin typeface="Arial"/>
                <a:ea typeface="+mn-ea"/>
                <a:cs typeface="Arial"/>
              </a:rPr>
              <a:t>болой</a:t>
            </a:r>
            <a:r>
              <a:rPr lang="ru-RU" sz="3600" b="1" i="1" dirty="0">
                <a:solidFill>
                  <a:srgbClr val="FFFF00"/>
                </a:solidFill>
                <a:latin typeface="Arial"/>
                <a:ea typeface="+mn-ea"/>
                <a:cs typeface="Arial"/>
              </a:rPr>
              <a:t>.</a:t>
            </a:r>
            <a:r>
              <a:rPr lang="en-US" sz="3600" b="1" i="1" dirty="0">
                <a:solidFill>
                  <a:srgbClr val="FFFF00"/>
                </a:solidFill>
                <a:latin typeface="Arial"/>
                <a:ea typeface="+mn-ea"/>
                <a:cs typeface="Arial"/>
              </a:rPr>
              <a:t> </a:t>
            </a:r>
          </a:p>
        </p:txBody>
      </p:sp>
      <p:sp>
        <p:nvSpPr>
          <p:cNvPr id="254981" name="Text Box 5"/>
          <p:cNvSpPr txBox="1">
            <a:spLocks noChangeArrowheads="1"/>
          </p:cNvSpPr>
          <p:nvPr/>
        </p:nvSpPr>
        <p:spPr bwMode="auto">
          <a:xfrm>
            <a:off x="4495800" y="5943600"/>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dirty="0" err="1">
                <a:solidFill>
                  <a:srgbClr val="FFFFFF"/>
                </a:solidFill>
                <a:latin typeface="Arial"/>
                <a:ea typeface="+mn-ea"/>
                <a:cs typeface="Arial"/>
              </a:rPr>
              <a:t>Тооллого</a:t>
            </a:r>
            <a:r>
              <a:rPr lang="en-US" sz="2800" b="1" dirty="0">
                <a:solidFill>
                  <a:srgbClr val="FFFFFF"/>
                </a:solidFill>
                <a:latin typeface="Arial"/>
                <a:ea typeface="+mn-ea"/>
                <a:cs typeface="Arial"/>
              </a:rPr>
              <a:t> 33:4</a:t>
            </a:r>
          </a:p>
        </p:txBody>
      </p:sp>
      <p:sp>
        <p:nvSpPr>
          <p:cNvPr id="254983" name="Rectangle 7"/>
          <p:cNvSpPr>
            <a:spLocks noGrp="1" noChangeArrowheads="1"/>
          </p:cNvSpPr>
          <p:nvPr>
            <p:ph type="title" idx="4294967295"/>
          </p:nvPr>
        </p:nvSpPr>
        <p:spPr>
          <a:xfrm>
            <a:off x="152400" y="152400"/>
            <a:ext cx="8763000" cy="1323975"/>
          </a:xfrm>
          <a:solidFill>
            <a:srgbClr val="0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dirty="0" err="1">
                <a:solidFill>
                  <a:schemeClr val="bg1"/>
                </a:solidFill>
                <a:latin typeface="Arial"/>
                <a:ea typeface="ＭＳ Ｐゴシック" pitchFamily="-112" charset="-128"/>
                <a:cs typeface="Arial"/>
              </a:rPr>
              <a:t>Египтээс</a:t>
            </a:r>
            <a:r>
              <a:rPr lang="en-US" sz="4000" b="1" dirty="0">
                <a:solidFill>
                  <a:schemeClr val="bg1"/>
                </a:solidFill>
                <a:latin typeface="Arial"/>
                <a:ea typeface="ＭＳ Ｐゴシック" pitchFamily="-112" charset="-128"/>
                <a:cs typeface="Arial"/>
              </a:rPr>
              <a:t> </a:t>
            </a:r>
            <a:r>
              <a:rPr lang="en-US" sz="4000" b="1" dirty="0" err="1">
                <a:solidFill>
                  <a:schemeClr val="bg1"/>
                </a:solidFill>
                <a:latin typeface="Arial"/>
                <a:ea typeface="ＭＳ Ｐゴシック" pitchFamily="-112" charset="-128"/>
                <a:cs typeface="Arial"/>
              </a:rPr>
              <a:t>гарсны</a:t>
            </a:r>
            <a:r>
              <a:rPr lang="en-US" sz="4000" b="1" dirty="0">
                <a:solidFill>
                  <a:schemeClr val="bg1"/>
                </a:solidFill>
                <a:latin typeface="Arial"/>
                <a:ea typeface="ＭＳ Ｐゴシック" pitchFamily="-112" charset="-128"/>
                <a:cs typeface="Arial"/>
              </a:rPr>
              <a:t> </a:t>
            </a:r>
            <a:r>
              <a:rPr lang="en-US" sz="4000" b="1" dirty="0" err="1">
                <a:solidFill>
                  <a:schemeClr val="bg1"/>
                </a:solidFill>
                <a:latin typeface="Arial"/>
                <a:ea typeface="ＭＳ Ｐゴシック" pitchFamily="-112" charset="-128"/>
                <a:cs typeface="Arial"/>
              </a:rPr>
              <a:t>ач</a:t>
            </a:r>
            <a:r>
              <a:rPr lang="en-US" sz="4000" b="1" dirty="0">
                <a:solidFill>
                  <a:schemeClr val="bg1"/>
                </a:solidFill>
                <a:latin typeface="Arial"/>
                <a:ea typeface="ＭＳ Ｐゴシック" pitchFamily="-112" charset="-128"/>
                <a:cs typeface="Arial"/>
              </a:rPr>
              <a:t> </a:t>
            </a:r>
            <a:r>
              <a:rPr lang="en-US" sz="4000" b="1" dirty="0" err="1">
                <a:solidFill>
                  <a:schemeClr val="bg1"/>
                </a:solidFill>
                <a:latin typeface="Arial"/>
                <a:ea typeface="ＭＳ Ｐゴシック" pitchFamily="-112" charset="-128"/>
                <a:cs typeface="Arial"/>
              </a:rPr>
              <a:t>холбогдлыг</a:t>
            </a:r>
            <a:r>
              <a:rPr lang="en-US" sz="4000" b="1" dirty="0">
                <a:solidFill>
                  <a:schemeClr val="bg1"/>
                </a:solidFill>
                <a:latin typeface="Arial"/>
                <a:ea typeface="ＭＳ Ｐゴシック" pitchFamily="-112" charset="-128"/>
                <a:cs typeface="Arial"/>
              </a:rPr>
              <a:t> </a:t>
            </a:r>
            <a:r>
              <a:rPr lang="en-US" sz="4000" b="1" dirty="0" err="1">
                <a:solidFill>
                  <a:schemeClr val="bg1"/>
                </a:solidFill>
                <a:latin typeface="Arial"/>
                <a:ea typeface="ＭＳ Ｐゴシック" pitchFamily="-112" charset="-128"/>
                <a:cs typeface="Arial"/>
              </a:rPr>
              <a:t>эргэн</a:t>
            </a:r>
            <a:r>
              <a:rPr lang="en-US" sz="4000" b="1" dirty="0">
                <a:solidFill>
                  <a:schemeClr val="bg1"/>
                </a:solidFill>
                <a:latin typeface="Arial"/>
                <a:ea typeface="ＭＳ Ｐゴシック" pitchFamily="-112" charset="-128"/>
                <a:cs typeface="Arial"/>
              </a:rPr>
              <a:t> </a:t>
            </a:r>
            <a:r>
              <a:rPr lang="en-US" sz="4000" b="1" dirty="0" err="1">
                <a:solidFill>
                  <a:schemeClr val="bg1"/>
                </a:solidFill>
                <a:latin typeface="Arial"/>
                <a:ea typeface="ＭＳ Ｐゴシック" pitchFamily="-112" charset="-128"/>
                <a:cs typeface="Arial"/>
              </a:rPr>
              <a:t>санахуй</a:t>
            </a:r>
            <a:endParaRPr lang="en-US" sz="4000" b="1" dirty="0">
              <a:solidFill>
                <a:schemeClr val="bg1"/>
              </a:solidFill>
              <a:latin typeface="Arial"/>
              <a:ea typeface="ＭＳ Ｐゴシック" pitchFamily="-112" charset="-128"/>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254980"/>
                                        </p:tgtEl>
                                        <p:attrNameLst>
                                          <p:attrName>style.visibility</p:attrName>
                                        </p:attrNameLst>
                                      </p:cBhvr>
                                      <p:to>
                                        <p:strVal val="visible"/>
                                      </p:to>
                                    </p:set>
                                    <p:animEffect transition="in" filter="dissolve">
                                      <p:cBhvr>
                                        <p:cTn id="7" dur="75"/>
                                        <p:tgtEl>
                                          <p:spTgt spid="25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70338" name="Picture 70" descr="Exod 12 TutMask(11July)MA7060188-0009.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4" name="Text Box 7"/>
          <p:cNvSpPr txBox="1">
            <a:spLocks noChangeArrowheads="1"/>
          </p:cNvSpPr>
          <p:nvPr/>
        </p:nvSpPr>
        <p:spPr bwMode="auto">
          <a:xfrm>
            <a:off x="8153400" y="228600"/>
            <a:ext cx="692150" cy="457200"/>
          </a:xfrm>
          <a:prstGeom prst="rect">
            <a:avLst/>
          </a:prstGeom>
          <a:noFill/>
          <a:ln w="9525">
            <a:noFill/>
            <a:miter lim="800000"/>
            <a:headEnd/>
            <a:tailEnd/>
          </a:ln>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lang="en-US" b="1" dirty="0" smtClean="0">
                <a:solidFill>
                  <a:schemeClr val="tx2"/>
                </a:solidFill>
                <a:effectLst>
                  <a:glow rad="139700">
                    <a:srgbClr val="060400">
                      <a:alpha val="99000"/>
                    </a:srgbClr>
                  </a:glow>
                  <a:outerShdw blurRad="38100" dist="38100" dir="2700000" algn="tl">
                    <a:srgbClr val="000000"/>
                  </a:outerShdw>
                </a:effectLst>
                <a:latin typeface="Arial" charset="0"/>
              </a:rPr>
              <a:t>106</a:t>
            </a:r>
          </a:p>
        </p:txBody>
      </p:sp>
      <p:sp>
        <p:nvSpPr>
          <p:cNvPr id="24584" name="Rectangle 8"/>
          <p:cNvSpPr>
            <a:spLocks noGrp="1" noChangeArrowheads="1"/>
          </p:cNvSpPr>
          <p:nvPr>
            <p:ph type="title"/>
          </p:nvPr>
        </p:nvSpPr>
        <p:spPr>
          <a:xfrm>
            <a:off x="152400" y="76200"/>
            <a:ext cx="7848600" cy="990600"/>
          </a:xfrm>
        </p:spPr>
        <p:txBody>
          <a:bodyPr/>
          <a:lstStyle/>
          <a:p>
            <a:pPr>
              <a:defRPr/>
            </a:pPr>
            <a:r>
              <a:rPr lang="en-US" altLang="zh-CN" sz="3000" dirty="0" err="1" smtClean="0">
                <a:effectLst>
                  <a:glow rad="139700">
                    <a:srgbClr val="060400">
                      <a:alpha val="99000"/>
                    </a:srgbClr>
                  </a:glow>
                  <a:outerShdw blurRad="38100" dist="38100" dir="2700000" algn="tl">
                    <a:srgbClr val="000000"/>
                  </a:outerShdw>
                </a:effectLst>
                <a:latin typeface="Arial Black" charset="0"/>
                <a:ea typeface="SimSun" charset="0"/>
                <a:cs typeface="SimSun" charset="0"/>
              </a:rPr>
              <a:t>Гамшиг</a:t>
            </a:r>
            <a:r>
              <a:rPr lang="en-US" altLang="zh-CN" sz="3000" dirty="0" smtClean="0">
                <a:effectLst>
                  <a:glow rad="139700">
                    <a:srgbClr val="060400">
                      <a:alpha val="99000"/>
                    </a:srgbClr>
                  </a:glow>
                  <a:outerShdw blurRad="38100" dist="38100" dir="2700000" algn="tl">
                    <a:srgbClr val="000000"/>
                  </a:outerShdw>
                </a:effectLst>
                <a:latin typeface="Arial Black" charset="0"/>
                <a:ea typeface="SimSun" charset="0"/>
                <a:cs typeface="SimSun" charset="0"/>
              </a:rPr>
              <a:t> </a:t>
            </a:r>
            <a:r>
              <a:rPr lang="en-US" altLang="zh-CN" sz="3000" dirty="0" err="1" smtClean="0">
                <a:effectLst>
                  <a:glow rad="139700">
                    <a:srgbClr val="060400">
                      <a:alpha val="99000"/>
                    </a:srgbClr>
                  </a:glow>
                  <a:outerShdw blurRad="38100" dist="38100" dir="2700000" algn="tl">
                    <a:srgbClr val="000000"/>
                  </a:outerShdw>
                </a:effectLst>
                <a:latin typeface="Arial Black" charset="0"/>
                <a:ea typeface="SimSun" charset="0"/>
                <a:cs typeface="SimSun" charset="0"/>
              </a:rPr>
              <a:t>ба</a:t>
            </a:r>
            <a:r>
              <a:rPr lang="en-US" altLang="zh-CN" sz="3000" dirty="0" smtClean="0">
                <a:effectLst>
                  <a:glow rad="139700">
                    <a:srgbClr val="060400">
                      <a:alpha val="99000"/>
                    </a:srgbClr>
                  </a:glow>
                  <a:outerShdw blurRad="38100" dist="38100" dir="2700000" algn="tl">
                    <a:srgbClr val="000000"/>
                  </a:outerShdw>
                </a:effectLst>
                <a:latin typeface="Arial Black" charset="0"/>
                <a:ea typeface="SimSun" charset="0"/>
                <a:cs typeface="SimSun" charset="0"/>
              </a:rPr>
              <a:t> </a:t>
            </a:r>
            <a:r>
              <a:rPr lang="en-US" altLang="zh-CN" sz="3000" dirty="0" err="1" smtClean="0">
                <a:effectLst>
                  <a:glow rad="139700">
                    <a:srgbClr val="060400">
                      <a:alpha val="99000"/>
                    </a:srgbClr>
                  </a:glow>
                  <a:outerShdw blurRad="38100" dist="38100" dir="2700000" algn="tl">
                    <a:srgbClr val="000000"/>
                  </a:outerShdw>
                </a:effectLst>
                <a:latin typeface="Arial Black" charset="0"/>
                <a:ea typeface="SimSun" charset="0"/>
                <a:cs typeface="SimSun" charset="0"/>
              </a:rPr>
              <a:t>Египтийн</a:t>
            </a:r>
            <a:r>
              <a:rPr lang="en-US" altLang="zh-CN" sz="3000" dirty="0" smtClean="0">
                <a:effectLst>
                  <a:glow rad="139700">
                    <a:srgbClr val="060400">
                      <a:alpha val="99000"/>
                    </a:srgbClr>
                  </a:glow>
                  <a:outerShdw blurRad="38100" dist="38100" dir="2700000" algn="tl">
                    <a:srgbClr val="000000"/>
                  </a:outerShdw>
                </a:effectLst>
                <a:latin typeface="Arial Black" charset="0"/>
                <a:ea typeface="SimSun" charset="0"/>
                <a:cs typeface="SimSun" charset="0"/>
              </a:rPr>
              <a:t> </a:t>
            </a:r>
            <a:r>
              <a:rPr lang="en-US" altLang="zh-CN" sz="3000" dirty="0" err="1" smtClean="0">
                <a:effectLst>
                  <a:glow rad="139700">
                    <a:srgbClr val="060400">
                      <a:alpha val="99000"/>
                    </a:srgbClr>
                  </a:glow>
                  <a:outerShdw blurRad="38100" dist="38100" dir="2700000" algn="tl">
                    <a:srgbClr val="000000"/>
                  </a:outerShdw>
                </a:effectLst>
                <a:latin typeface="Arial Black" charset="0"/>
                <a:ea typeface="SimSun" charset="0"/>
                <a:cs typeface="SimSun" charset="0"/>
              </a:rPr>
              <a:t>Бурхад</a:t>
            </a:r>
            <a:r>
              <a:rPr lang="en-US" altLang="zh-CN" sz="3000" dirty="0" smtClean="0">
                <a:effectLst>
                  <a:glow rad="139700">
                    <a:srgbClr val="060400">
                      <a:alpha val="99000"/>
                    </a:srgbClr>
                  </a:glow>
                  <a:outerShdw blurRad="38100" dist="38100" dir="2700000" algn="tl">
                    <a:srgbClr val="000000"/>
                  </a:outerShdw>
                </a:effectLst>
                <a:latin typeface="Arial Black" charset="0"/>
                <a:ea typeface="SimSun" charset="0"/>
                <a:cs typeface="SimSun" charset="0"/>
              </a:rPr>
              <a:t>        </a:t>
            </a:r>
            <a:br>
              <a:rPr lang="en-US" altLang="zh-CN" sz="3000" dirty="0" smtClean="0">
                <a:effectLst>
                  <a:glow rad="139700">
                    <a:srgbClr val="060400">
                      <a:alpha val="99000"/>
                    </a:srgbClr>
                  </a:glow>
                  <a:outerShdw blurRad="38100" dist="38100" dir="2700000" algn="tl">
                    <a:srgbClr val="000000"/>
                  </a:outerShdw>
                </a:effectLst>
                <a:latin typeface="Arial Black" charset="0"/>
                <a:ea typeface="SimSun" charset="0"/>
                <a:cs typeface="SimSun" charset="0"/>
              </a:rPr>
            </a:br>
            <a:r>
              <a:rPr lang="en-US" altLang="zh-CN" sz="1400" dirty="0" smtClean="0">
                <a:effectLst>
                  <a:glow rad="139700">
                    <a:srgbClr val="060400">
                      <a:alpha val="99000"/>
                    </a:srgbClr>
                  </a:glow>
                  <a:outerShdw blurRad="38100" dist="38100" dir="2700000" algn="tl">
                    <a:srgbClr val="000000"/>
                  </a:outerShdw>
                </a:effectLst>
                <a:latin typeface="Arial Black" charset="0"/>
                <a:ea typeface="SimSun" charset="0"/>
                <a:cs typeface="SimSun" charset="0"/>
              </a:rPr>
              <a:t>John </a:t>
            </a:r>
            <a:r>
              <a:rPr lang="en-US" altLang="zh-CN" sz="1400" dirty="0">
                <a:effectLst>
                  <a:glow rad="139700">
                    <a:srgbClr val="060400">
                      <a:alpha val="99000"/>
                    </a:srgbClr>
                  </a:glow>
                  <a:outerShdw blurRad="38100" dist="38100" dir="2700000" algn="tl">
                    <a:srgbClr val="000000"/>
                  </a:outerShdw>
                </a:effectLst>
                <a:latin typeface="Arial Black" charset="0"/>
                <a:ea typeface="SimSun" charset="0"/>
                <a:cs typeface="SimSun" charset="0"/>
              </a:rPr>
              <a:t>H. Walton, Chronological and Background Charts of the OT, 2d ed., 85</a:t>
            </a:r>
            <a:endParaRPr lang="en-US" sz="1800" dirty="0">
              <a:effectLst>
                <a:glow rad="139700">
                  <a:srgbClr val="060400">
                    <a:alpha val="99000"/>
                  </a:srgbClr>
                </a:glow>
                <a:outerShdw blurRad="38100" dist="38100" dir="2700000" algn="tl">
                  <a:srgbClr val="000000"/>
                </a:outerShdw>
              </a:effectLst>
              <a:latin typeface="Arial Black" charset="0"/>
              <a:ea typeface="SimSun" charset="0"/>
              <a:cs typeface="SimSun" charset="0"/>
            </a:endParaRPr>
          </a:p>
        </p:txBody>
      </p:sp>
      <p:grpSp>
        <p:nvGrpSpPr>
          <p:cNvPr id="270341" name="Group 78"/>
          <p:cNvGrpSpPr>
            <a:grpSpLocks/>
          </p:cNvGrpSpPr>
          <p:nvPr/>
        </p:nvGrpSpPr>
        <p:grpSpPr bwMode="auto">
          <a:xfrm>
            <a:off x="76200" y="1163638"/>
            <a:ext cx="9069388" cy="5694362"/>
            <a:chOff x="48" y="733"/>
            <a:chExt cx="5713" cy="3587"/>
          </a:xfrm>
        </p:grpSpPr>
        <p:sp>
          <p:nvSpPr>
            <p:cNvPr id="254982" name="Rectangle 13"/>
            <p:cNvSpPr>
              <a:spLocks noChangeArrowheads="1"/>
            </p:cNvSpPr>
            <p:nvPr/>
          </p:nvSpPr>
          <p:spPr bwMode="auto">
            <a:xfrm>
              <a:off x="5760" y="847"/>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a:solidFill>
                  <a:schemeClr val="tx2"/>
                </a:solidFill>
                <a:effectLst>
                  <a:glow rad="139700">
                    <a:srgbClr val="060400">
                      <a:alpha val="99000"/>
                    </a:srgbClr>
                  </a:glow>
                </a:effectLst>
                <a:latin typeface="Times New Roman" charset="0"/>
              </a:endParaRPr>
            </a:p>
          </p:txBody>
        </p:sp>
        <p:sp>
          <p:nvSpPr>
            <p:cNvPr id="254983" name="Rectangle 23"/>
            <p:cNvSpPr>
              <a:spLocks noChangeArrowheads="1"/>
            </p:cNvSpPr>
            <p:nvPr/>
          </p:nvSpPr>
          <p:spPr bwMode="auto">
            <a:xfrm>
              <a:off x="5760" y="2062"/>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a:solidFill>
                  <a:schemeClr val="tx2"/>
                </a:solidFill>
                <a:effectLst>
                  <a:glow rad="139700">
                    <a:srgbClr val="060400">
                      <a:alpha val="99000"/>
                    </a:srgbClr>
                  </a:glow>
                </a:effectLst>
                <a:latin typeface="Times New Roman" charset="0"/>
              </a:endParaRPr>
            </a:p>
          </p:txBody>
        </p:sp>
        <p:sp>
          <p:nvSpPr>
            <p:cNvPr id="254984" name="Rectangle 33"/>
            <p:cNvSpPr>
              <a:spLocks noChangeArrowheads="1"/>
            </p:cNvSpPr>
            <p:nvPr/>
          </p:nvSpPr>
          <p:spPr bwMode="auto">
            <a:xfrm>
              <a:off x="5760" y="3166"/>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a:solidFill>
                  <a:schemeClr val="tx2"/>
                </a:solidFill>
                <a:effectLst>
                  <a:glow rad="139700">
                    <a:srgbClr val="060400">
                      <a:alpha val="99000"/>
                    </a:srgbClr>
                  </a:glow>
                </a:effectLst>
                <a:latin typeface="Times New Roman" charset="0"/>
              </a:endParaRPr>
            </a:p>
          </p:txBody>
        </p:sp>
        <p:sp>
          <p:nvSpPr>
            <p:cNvPr id="254985" name="Rectangle 37"/>
            <p:cNvSpPr>
              <a:spLocks noChangeArrowheads="1"/>
            </p:cNvSpPr>
            <p:nvPr/>
          </p:nvSpPr>
          <p:spPr bwMode="auto">
            <a:xfrm>
              <a:off x="5760" y="3814"/>
              <a:ext cx="1"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a:solidFill>
                  <a:schemeClr val="tx2"/>
                </a:solidFill>
                <a:effectLst>
                  <a:glow rad="139700">
                    <a:srgbClr val="060400">
                      <a:alpha val="99000"/>
                    </a:srgbClr>
                  </a:glow>
                </a:effectLst>
                <a:latin typeface="Times New Roman" charset="0"/>
              </a:endParaRPr>
            </a:p>
          </p:txBody>
        </p:sp>
        <p:grpSp>
          <p:nvGrpSpPr>
            <p:cNvPr id="270346" name="Group 39"/>
            <p:cNvGrpSpPr>
              <a:grpSpLocks/>
            </p:cNvGrpSpPr>
            <p:nvPr/>
          </p:nvGrpSpPr>
          <p:grpSpPr bwMode="auto">
            <a:xfrm>
              <a:off x="48" y="733"/>
              <a:ext cx="1477" cy="490"/>
              <a:chOff x="0" y="0"/>
              <a:chExt cx="981" cy="614"/>
            </a:xfrm>
          </p:grpSpPr>
          <p:sp>
            <p:nvSpPr>
              <p:cNvPr id="255046" name="Rectangle 10"/>
              <p:cNvSpPr>
                <a:spLocks noChangeArrowheads="1"/>
              </p:cNvSpPr>
              <p:nvPr/>
            </p:nvSpPr>
            <p:spPr bwMode="auto">
              <a:xfrm>
                <a:off x="0" y="0"/>
                <a:ext cx="981"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en-US" sz="2800">
                    <a:solidFill>
                      <a:schemeClr val="tx2"/>
                    </a:solidFill>
                    <a:effectLst>
                      <a:glow rad="139700">
                        <a:srgbClr val="060400">
                          <a:alpha val="99000"/>
                        </a:srgbClr>
                      </a:glow>
                    </a:effectLst>
                    <a:latin typeface="Arial Black" charset="0"/>
                    <a:cs typeface="Arial" charset="0"/>
                  </a:rPr>
                  <a:t>ГАМШИГ</a:t>
                </a:r>
              </a:p>
            </p:txBody>
          </p:sp>
          <p:sp>
            <p:nvSpPr>
              <p:cNvPr id="255047" name="Rectangle 38"/>
              <p:cNvSpPr>
                <a:spLocks noChangeArrowheads="1"/>
              </p:cNvSpPr>
              <p:nvPr/>
            </p:nvSpPr>
            <p:spPr bwMode="auto">
              <a:xfrm>
                <a:off x="0" y="0"/>
                <a:ext cx="981"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a:solidFill>
                    <a:schemeClr val="tx2"/>
                  </a:solidFill>
                  <a:effectLst>
                    <a:glow rad="139700">
                      <a:srgbClr val="060400">
                        <a:alpha val="99000"/>
                      </a:srgbClr>
                    </a:glow>
                  </a:effectLst>
                  <a:latin typeface="Times New Roman" charset="0"/>
                </a:endParaRPr>
              </a:p>
            </p:txBody>
          </p:sp>
        </p:grpSp>
        <p:grpSp>
          <p:nvGrpSpPr>
            <p:cNvPr id="270347" name="Group 41"/>
            <p:cNvGrpSpPr>
              <a:grpSpLocks/>
            </p:cNvGrpSpPr>
            <p:nvPr/>
          </p:nvGrpSpPr>
          <p:grpSpPr bwMode="auto">
            <a:xfrm>
              <a:off x="1525" y="733"/>
              <a:ext cx="847" cy="490"/>
              <a:chOff x="981" y="0"/>
              <a:chExt cx="562" cy="614"/>
            </a:xfrm>
          </p:grpSpPr>
          <p:sp>
            <p:nvSpPr>
              <p:cNvPr id="255044" name="Rectangle 11"/>
              <p:cNvSpPr>
                <a:spLocks noChangeArrowheads="1"/>
              </p:cNvSpPr>
              <p:nvPr/>
            </p:nvSpPr>
            <p:spPr bwMode="auto">
              <a:xfrm>
                <a:off x="981" y="0"/>
                <a:ext cx="562"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en-US" sz="2000">
                    <a:solidFill>
                      <a:schemeClr val="tx2"/>
                    </a:solidFill>
                    <a:effectLst>
                      <a:glow rad="139700">
                        <a:srgbClr val="060400">
                          <a:alpha val="99000"/>
                        </a:srgbClr>
                      </a:glow>
                    </a:effectLst>
                    <a:latin typeface="Arial Narrow" charset="0"/>
                    <a:cs typeface="Arial" charset="0"/>
                  </a:rPr>
                  <a:t>Библи</a:t>
                </a:r>
              </a:p>
            </p:txBody>
          </p:sp>
          <p:sp>
            <p:nvSpPr>
              <p:cNvPr id="255045" name="Rectangle 40"/>
              <p:cNvSpPr>
                <a:spLocks noChangeArrowheads="1"/>
              </p:cNvSpPr>
              <p:nvPr/>
            </p:nvSpPr>
            <p:spPr bwMode="auto">
              <a:xfrm>
                <a:off x="981" y="0"/>
                <a:ext cx="562"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a:solidFill>
                    <a:schemeClr val="tx2"/>
                  </a:solidFill>
                  <a:effectLst>
                    <a:glow rad="139700">
                      <a:srgbClr val="060400">
                        <a:alpha val="99000"/>
                      </a:srgbClr>
                    </a:glow>
                  </a:effectLst>
                  <a:latin typeface="Times New Roman" charset="0"/>
                </a:endParaRPr>
              </a:p>
            </p:txBody>
          </p:sp>
        </p:grpSp>
        <p:grpSp>
          <p:nvGrpSpPr>
            <p:cNvPr id="270348" name="Group 43"/>
            <p:cNvGrpSpPr>
              <a:grpSpLocks/>
            </p:cNvGrpSpPr>
            <p:nvPr/>
          </p:nvGrpSpPr>
          <p:grpSpPr bwMode="auto">
            <a:xfrm>
              <a:off x="2372" y="733"/>
              <a:ext cx="3388" cy="490"/>
              <a:chOff x="1543" y="0"/>
              <a:chExt cx="2250" cy="614"/>
            </a:xfrm>
          </p:grpSpPr>
          <p:sp>
            <p:nvSpPr>
              <p:cNvPr id="255042" name="Rectangle 12"/>
              <p:cNvSpPr>
                <a:spLocks noChangeArrowheads="1"/>
              </p:cNvSpPr>
              <p:nvPr/>
            </p:nvSpPr>
            <p:spPr bwMode="auto">
              <a:xfrm>
                <a:off x="1543" y="0"/>
                <a:ext cx="2250"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en-US" sz="2400">
                    <a:solidFill>
                      <a:schemeClr val="tx2"/>
                    </a:solidFill>
                    <a:effectLst>
                      <a:glow rad="139700">
                        <a:srgbClr val="060400">
                          <a:alpha val="99000"/>
                        </a:srgbClr>
                      </a:glow>
                    </a:effectLst>
                    <a:latin typeface="Arial Black" charset="0"/>
                    <a:cs typeface="Arial" charset="0"/>
                  </a:rPr>
                  <a:t>ЗАРИМ НЭГ БОЛОМЖИТ ЕГИПТИЙН БУРХАДЫН ЭСРЭГ</a:t>
                </a:r>
              </a:p>
            </p:txBody>
          </p:sp>
          <p:sp>
            <p:nvSpPr>
              <p:cNvPr id="255043" name="Rectangle 42"/>
              <p:cNvSpPr>
                <a:spLocks noChangeArrowheads="1"/>
              </p:cNvSpPr>
              <p:nvPr/>
            </p:nvSpPr>
            <p:spPr bwMode="auto">
              <a:xfrm>
                <a:off x="1543" y="0"/>
                <a:ext cx="2250"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a:solidFill>
                    <a:schemeClr val="tx2"/>
                  </a:solidFill>
                  <a:effectLst>
                    <a:glow rad="139700">
                      <a:srgbClr val="060400">
                        <a:alpha val="99000"/>
                      </a:srgbClr>
                    </a:glow>
                  </a:effectLst>
                  <a:latin typeface="Times New Roman" charset="0"/>
                </a:endParaRPr>
              </a:p>
            </p:txBody>
          </p:sp>
        </p:grpSp>
        <p:grpSp>
          <p:nvGrpSpPr>
            <p:cNvPr id="270349" name="Group 75"/>
            <p:cNvGrpSpPr>
              <a:grpSpLocks/>
            </p:cNvGrpSpPr>
            <p:nvPr/>
          </p:nvGrpSpPr>
          <p:grpSpPr bwMode="auto">
            <a:xfrm>
              <a:off x="48" y="1223"/>
              <a:ext cx="5712" cy="697"/>
              <a:chOff x="48" y="1223"/>
              <a:chExt cx="5712" cy="545"/>
            </a:xfrm>
          </p:grpSpPr>
          <p:sp>
            <p:nvSpPr>
              <p:cNvPr id="255030" name="Rectangle 17"/>
              <p:cNvSpPr>
                <a:spLocks noChangeArrowheads="1"/>
              </p:cNvSpPr>
              <p:nvPr/>
            </p:nvSpPr>
            <p:spPr bwMode="auto">
              <a:xfrm>
                <a:off x="5760" y="1239"/>
                <a:ext cx="0" cy="206"/>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a:solidFill>
                    <a:schemeClr val="tx2"/>
                  </a:solidFill>
                  <a:effectLst>
                    <a:glow rad="139700">
                      <a:srgbClr val="060400">
                        <a:alpha val="99000"/>
                      </a:srgbClr>
                    </a:glow>
                  </a:effectLst>
                  <a:latin typeface="Times New Roman" charset="0"/>
                </a:endParaRPr>
              </a:p>
            </p:txBody>
          </p:sp>
          <p:sp>
            <p:nvSpPr>
              <p:cNvPr id="255031" name="Rectangle 18"/>
              <p:cNvSpPr>
                <a:spLocks noChangeArrowheads="1"/>
              </p:cNvSpPr>
              <p:nvPr/>
            </p:nvSpPr>
            <p:spPr bwMode="auto">
              <a:xfrm>
                <a:off x="5760" y="1389"/>
                <a:ext cx="0" cy="20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a:solidFill>
                    <a:schemeClr val="tx2"/>
                  </a:solidFill>
                  <a:effectLst>
                    <a:glow rad="139700">
                      <a:srgbClr val="060400">
                        <a:alpha val="99000"/>
                      </a:srgbClr>
                    </a:glow>
                  </a:effectLst>
                  <a:latin typeface="Times New Roman" charset="0"/>
                </a:endParaRPr>
              </a:p>
            </p:txBody>
          </p:sp>
          <p:sp>
            <p:nvSpPr>
              <p:cNvPr id="255032" name="Rectangle 19"/>
              <p:cNvSpPr>
                <a:spLocks noChangeArrowheads="1"/>
              </p:cNvSpPr>
              <p:nvPr/>
            </p:nvSpPr>
            <p:spPr bwMode="auto">
              <a:xfrm>
                <a:off x="5760" y="1544"/>
                <a:ext cx="0" cy="20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a:solidFill>
                    <a:schemeClr val="tx2"/>
                  </a:solidFill>
                  <a:effectLst>
                    <a:glow rad="139700">
                      <a:srgbClr val="060400">
                        <a:alpha val="99000"/>
                      </a:srgbClr>
                    </a:glow>
                  </a:effectLst>
                  <a:latin typeface="Times New Roman" charset="0"/>
                </a:endParaRPr>
              </a:p>
            </p:txBody>
          </p:sp>
          <p:grpSp>
            <p:nvGrpSpPr>
              <p:cNvPr id="270393" name="Group 45"/>
              <p:cNvGrpSpPr>
                <a:grpSpLocks/>
              </p:cNvGrpSpPr>
              <p:nvPr/>
            </p:nvGrpSpPr>
            <p:grpSpPr bwMode="auto">
              <a:xfrm>
                <a:off x="48" y="1223"/>
                <a:ext cx="1477" cy="545"/>
                <a:chOff x="0" y="614"/>
                <a:chExt cx="981" cy="684"/>
              </a:xfrm>
            </p:grpSpPr>
            <p:sp>
              <p:nvSpPr>
                <p:cNvPr id="255040" name="Rectangle 14"/>
                <p:cNvSpPr>
                  <a:spLocks noChangeArrowheads="1"/>
                </p:cNvSpPr>
                <p:nvPr/>
              </p:nvSpPr>
              <p:spPr bwMode="auto">
                <a:xfrm>
                  <a:off x="0" y="614"/>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dirty="0">
                      <a:solidFill>
                        <a:schemeClr val="tx2"/>
                      </a:solidFill>
                      <a:effectLst>
                        <a:glow rad="139700">
                          <a:srgbClr val="060400">
                            <a:alpha val="99000"/>
                          </a:srgbClr>
                        </a:glow>
                      </a:effectLst>
                      <a:latin typeface="Arial Narrow" charset="0"/>
                      <a:cs typeface="Arial" charset="0"/>
                    </a:rPr>
                    <a:t>НИЛ ЦУС БОЛЖ ХУВИРАВ</a:t>
                  </a:r>
                </a:p>
              </p:txBody>
            </p:sp>
            <p:sp>
              <p:nvSpPr>
                <p:cNvPr id="255041" name="Rectangle 44"/>
                <p:cNvSpPr>
                  <a:spLocks noChangeArrowheads="1"/>
                </p:cNvSpPr>
                <p:nvPr/>
              </p:nvSpPr>
              <p:spPr bwMode="auto">
                <a:xfrm>
                  <a:off x="0" y="614"/>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a:solidFill>
                      <a:schemeClr val="tx2"/>
                    </a:solidFill>
                    <a:effectLst>
                      <a:glow rad="139700">
                        <a:srgbClr val="060400">
                          <a:alpha val="99000"/>
                        </a:srgbClr>
                      </a:glow>
                    </a:effectLst>
                    <a:latin typeface="Times New Roman" charset="0"/>
                  </a:endParaRPr>
                </a:p>
              </p:txBody>
            </p:sp>
          </p:grpSp>
          <p:grpSp>
            <p:nvGrpSpPr>
              <p:cNvPr id="270394" name="Group 47"/>
              <p:cNvGrpSpPr>
                <a:grpSpLocks/>
              </p:cNvGrpSpPr>
              <p:nvPr/>
            </p:nvGrpSpPr>
            <p:grpSpPr bwMode="auto">
              <a:xfrm>
                <a:off x="1525" y="1223"/>
                <a:ext cx="847" cy="545"/>
                <a:chOff x="981" y="614"/>
                <a:chExt cx="562" cy="684"/>
              </a:xfrm>
            </p:grpSpPr>
            <p:sp>
              <p:nvSpPr>
                <p:cNvPr id="255038" name="Rectangle 15"/>
                <p:cNvSpPr>
                  <a:spLocks noChangeArrowheads="1"/>
                </p:cNvSpPr>
                <p:nvPr/>
              </p:nvSpPr>
              <p:spPr bwMode="auto">
                <a:xfrm>
                  <a:off x="981" y="614"/>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a:solidFill>
                        <a:schemeClr val="tx2"/>
                      </a:solidFill>
                      <a:effectLst>
                        <a:glow rad="139700">
                          <a:srgbClr val="060400">
                            <a:alpha val="99000"/>
                          </a:srgbClr>
                        </a:glow>
                      </a:effectLst>
                      <a:latin typeface="Arial Narrow" charset="0"/>
                      <a:cs typeface="Arial" charset="0"/>
                    </a:rPr>
                    <a:t>Eг </a:t>
                  </a:r>
                  <a:endParaRPr lang="en-US" sz="2400">
                    <a:solidFill>
                      <a:schemeClr val="tx2"/>
                    </a:solidFill>
                    <a:effectLst>
                      <a:glow rad="139700">
                        <a:srgbClr val="060400">
                          <a:alpha val="99000"/>
                        </a:srgbClr>
                      </a:glow>
                    </a:effectLst>
                    <a:latin typeface="Arial Narrow" charset="0"/>
                    <a:cs typeface="Times New Roman" charset="0"/>
                  </a:endParaRPr>
                </a:p>
                <a:p>
                  <a:pPr algn="ctr">
                    <a:defRPr/>
                  </a:pPr>
                  <a:r>
                    <a:rPr lang="en-US" sz="2400">
                      <a:solidFill>
                        <a:schemeClr val="tx2"/>
                      </a:solidFill>
                      <a:effectLst>
                        <a:glow rad="139700">
                          <a:srgbClr val="060400">
                            <a:alpha val="99000"/>
                          </a:srgbClr>
                        </a:glow>
                      </a:effectLst>
                      <a:latin typeface="Arial Narrow" charset="0"/>
                      <a:cs typeface="Arial" charset="0"/>
                    </a:rPr>
                    <a:t>7:14-25</a:t>
                  </a:r>
                </a:p>
              </p:txBody>
            </p:sp>
            <p:sp>
              <p:nvSpPr>
                <p:cNvPr id="255039" name="Rectangle 46"/>
                <p:cNvSpPr>
                  <a:spLocks noChangeArrowheads="1"/>
                </p:cNvSpPr>
                <p:nvPr/>
              </p:nvSpPr>
              <p:spPr bwMode="auto">
                <a:xfrm>
                  <a:off x="981" y="614"/>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a:solidFill>
                      <a:schemeClr val="tx2"/>
                    </a:solidFill>
                    <a:effectLst>
                      <a:glow rad="139700">
                        <a:srgbClr val="060400">
                          <a:alpha val="99000"/>
                        </a:srgbClr>
                      </a:glow>
                    </a:effectLst>
                    <a:latin typeface="Times New Roman" charset="0"/>
                  </a:endParaRPr>
                </a:p>
              </p:txBody>
            </p:sp>
          </p:grpSp>
          <p:grpSp>
            <p:nvGrpSpPr>
              <p:cNvPr id="270395" name="Group 49"/>
              <p:cNvGrpSpPr>
                <a:grpSpLocks/>
              </p:cNvGrpSpPr>
              <p:nvPr/>
            </p:nvGrpSpPr>
            <p:grpSpPr bwMode="auto">
              <a:xfrm>
                <a:off x="2372" y="1223"/>
                <a:ext cx="3388" cy="545"/>
                <a:chOff x="1543" y="614"/>
                <a:chExt cx="2250" cy="684"/>
              </a:xfrm>
            </p:grpSpPr>
            <p:sp>
              <p:nvSpPr>
                <p:cNvPr id="255036" name="Rectangle 16"/>
                <p:cNvSpPr>
                  <a:spLocks noChangeArrowheads="1"/>
                </p:cNvSpPr>
                <p:nvPr/>
              </p:nvSpPr>
              <p:spPr bwMode="auto">
                <a:xfrm>
                  <a:off x="1543" y="614"/>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a:solidFill>
                        <a:schemeClr val="tx2"/>
                      </a:solidFill>
                      <a:effectLst>
                        <a:glow rad="139700">
                          <a:srgbClr val="060400">
                            <a:alpha val="99000"/>
                          </a:srgbClr>
                        </a:glow>
                      </a:effectLst>
                      <a:latin typeface="Arial Narrow" charset="0"/>
                      <a:cs typeface="Arial" charset="0"/>
                    </a:rPr>
                    <a:t>Хнум: Нилийн хамгаалагч</a:t>
                  </a:r>
                  <a:endParaRPr lang="en-US" sz="2400">
                    <a:solidFill>
                      <a:schemeClr val="tx2"/>
                    </a:solidFill>
                    <a:effectLst>
                      <a:glow rad="139700">
                        <a:srgbClr val="060400">
                          <a:alpha val="99000"/>
                        </a:srgbClr>
                      </a:glow>
                    </a:effectLst>
                    <a:latin typeface="Arial Narrow" charset="0"/>
                    <a:cs typeface="Times New Roman" charset="0"/>
                  </a:endParaRPr>
                </a:p>
                <a:p>
                  <a:pPr algn="ctr">
                    <a:defRPr/>
                  </a:pPr>
                  <a:r>
                    <a:rPr lang="en-US" sz="2400">
                      <a:solidFill>
                        <a:schemeClr val="tx2"/>
                      </a:solidFill>
                      <a:effectLst>
                        <a:glow rad="139700">
                          <a:srgbClr val="060400">
                            <a:alpha val="99000"/>
                          </a:srgbClr>
                        </a:glow>
                      </a:effectLst>
                      <a:latin typeface="Arial Narrow" charset="0"/>
                      <a:cs typeface="Arial" charset="0"/>
                    </a:rPr>
                    <a:t>Хапи: Нилийн сүнс</a:t>
                  </a:r>
                  <a:endParaRPr lang="en-US" sz="2400">
                    <a:solidFill>
                      <a:schemeClr val="tx2"/>
                    </a:solidFill>
                    <a:effectLst>
                      <a:glow rad="139700">
                        <a:srgbClr val="060400">
                          <a:alpha val="99000"/>
                        </a:srgbClr>
                      </a:glow>
                    </a:effectLst>
                    <a:latin typeface="Arial Narrow" charset="0"/>
                    <a:cs typeface="Times New Roman" charset="0"/>
                  </a:endParaRPr>
                </a:p>
                <a:p>
                  <a:pPr algn="ctr">
                    <a:defRPr/>
                  </a:pPr>
                  <a:r>
                    <a:rPr lang="en-US" sz="2400">
                      <a:solidFill>
                        <a:schemeClr val="tx2"/>
                      </a:solidFill>
                      <a:effectLst>
                        <a:glow rad="139700">
                          <a:srgbClr val="060400">
                            <a:alpha val="99000"/>
                          </a:srgbClr>
                        </a:glow>
                      </a:effectLst>
                      <a:latin typeface="Arial Narrow" charset="0"/>
                      <a:cs typeface="Arial" charset="0"/>
                    </a:rPr>
                    <a:t>Осирис: Нил цусан судас байв</a:t>
                  </a:r>
                </a:p>
              </p:txBody>
            </p:sp>
            <p:sp>
              <p:nvSpPr>
                <p:cNvPr id="255037" name="Rectangle 48"/>
                <p:cNvSpPr>
                  <a:spLocks noChangeArrowheads="1"/>
                </p:cNvSpPr>
                <p:nvPr/>
              </p:nvSpPr>
              <p:spPr bwMode="auto">
                <a:xfrm>
                  <a:off x="1543" y="614"/>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a:solidFill>
                      <a:schemeClr val="tx2"/>
                    </a:solidFill>
                    <a:effectLst>
                      <a:glow rad="139700">
                        <a:srgbClr val="060400">
                          <a:alpha val="99000"/>
                        </a:srgbClr>
                      </a:glow>
                    </a:effectLst>
                    <a:latin typeface="Times New Roman" charset="0"/>
                  </a:endParaRPr>
                </a:p>
              </p:txBody>
            </p:sp>
          </p:grpSp>
        </p:grpSp>
        <p:grpSp>
          <p:nvGrpSpPr>
            <p:cNvPr id="270350" name="Group 51"/>
            <p:cNvGrpSpPr>
              <a:grpSpLocks/>
            </p:cNvGrpSpPr>
            <p:nvPr/>
          </p:nvGrpSpPr>
          <p:grpSpPr bwMode="auto">
            <a:xfrm>
              <a:off x="48" y="1920"/>
              <a:ext cx="1477" cy="545"/>
              <a:chOff x="0" y="1298"/>
              <a:chExt cx="981" cy="684"/>
            </a:xfrm>
          </p:grpSpPr>
          <p:sp>
            <p:nvSpPr>
              <p:cNvPr id="255028" name="Rectangle 20"/>
              <p:cNvSpPr>
                <a:spLocks noChangeArrowheads="1"/>
              </p:cNvSpPr>
              <p:nvPr/>
            </p:nvSpPr>
            <p:spPr bwMode="auto">
              <a:xfrm>
                <a:off x="0" y="1298"/>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en-US" sz="2400" dirty="0">
                    <a:solidFill>
                      <a:schemeClr val="tx2"/>
                    </a:solidFill>
                    <a:effectLst>
                      <a:glow rad="139700">
                        <a:srgbClr val="060400">
                          <a:alpha val="99000"/>
                        </a:srgbClr>
                      </a:glow>
                    </a:effectLst>
                    <a:latin typeface="Arial Narrow" charset="0"/>
                    <a:cs typeface="Arial" charset="0"/>
                  </a:rPr>
                  <a:t>МЭЛХИЙ</a:t>
                </a:r>
              </a:p>
            </p:txBody>
          </p:sp>
          <p:sp>
            <p:nvSpPr>
              <p:cNvPr id="255029" name="Rectangle 50"/>
              <p:cNvSpPr>
                <a:spLocks noChangeArrowheads="1"/>
              </p:cNvSpPr>
              <p:nvPr/>
            </p:nvSpPr>
            <p:spPr bwMode="auto">
              <a:xfrm>
                <a:off x="0" y="1298"/>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a:solidFill>
                    <a:schemeClr val="tx2"/>
                  </a:solidFill>
                  <a:effectLst>
                    <a:glow rad="139700">
                      <a:srgbClr val="060400">
                        <a:alpha val="99000"/>
                      </a:srgbClr>
                    </a:glow>
                  </a:effectLst>
                  <a:latin typeface="Times New Roman" charset="0"/>
                </a:endParaRPr>
              </a:p>
            </p:txBody>
          </p:sp>
        </p:grpSp>
        <p:grpSp>
          <p:nvGrpSpPr>
            <p:cNvPr id="270351" name="Group 53"/>
            <p:cNvGrpSpPr>
              <a:grpSpLocks/>
            </p:cNvGrpSpPr>
            <p:nvPr/>
          </p:nvGrpSpPr>
          <p:grpSpPr bwMode="auto">
            <a:xfrm>
              <a:off x="1525" y="1920"/>
              <a:ext cx="847" cy="545"/>
              <a:chOff x="981" y="1298"/>
              <a:chExt cx="562" cy="684"/>
            </a:xfrm>
          </p:grpSpPr>
          <p:sp>
            <p:nvSpPr>
              <p:cNvPr id="255026" name="Rectangle 21"/>
              <p:cNvSpPr>
                <a:spLocks noChangeArrowheads="1"/>
              </p:cNvSpPr>
              <p:nvPr/>
            </p:nvSpPr>
            <p:spPr bwMode="auto">
              <a:xfrm>
                <a:off x="981" y="1298"/>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a:solidFill>
                      <a:schemeClr val="tx2"/>
                    </a:solidFill>
                    <a:effectLst>
                      <a:glow rad="139700">
                        <a:srgbClr val="060400">
                          <a:alpha val="99000"/>
                        </a:srgbClr>
                      </a:glow>
                    </a:effectLst>
                    <a:latin typeface="Arial Narrow" charset="0"/>
                    <a:cs typeface="Arial" charset="0"/>
                  </a:rPr>
                  <a:t>Eг </a:t>
                </a:r>
                <a:endParaRPr lang="en-US" sz="2400">
                  <a:solidFill>
                    <a:schemeClr val="tx2"/>
                  </a:solidFill>
                  <a:effectLst>
                    <a:glow rad="139700">
                      <a:srgbClr val="060400">
                        <a:alpha val="99000"/>
                      </a:srgbClr>
                    </a:glow>
                  </a:effectLst>
                  <a:latin typeface="Arial Narrow" charset="0"/>
                  <a:cs typeface="Times New Roman" charset="0"/>
                </a:endParaRPr>
              </a:p>
              <a:p>
                <a:pPr algn="ctr">
                  <a:defRPr/>
                </a:pPr>
                <a:r>
                  <a:rPr lang="en-US" sz="2400">
                    <a:solidFill>
                      <a:schemeClr val="tx2"/>
                    </a:solidFill>
                    <a:effectLst>
                      <a:glow rad="139700">
                        <a:srgbClr val="060400">
                          <a:alpha val="99000"/>
                        </a:srgbClr>
                      </a:glow>
                    </a:effectLst>
                    <a:latin typeface="Arial Narrow" charset="0"/>
                    <a:cs typeface="Arial" charset="0"/>
                  </a:rPr>
                  <a:t>8:1-1.5</a:t>
                </a:r>
              </a:p>
            </p:txBody>
          </p:sp>
          <p:sp>
            <p:nvSpPr>
              <p:cNvPr id="255027" name="Rectangle 52"/>
              <p:cNvSpPr>
                <a:spLocks noChangeArrowheads="1"/>
              </p:cNvSpPr>
              <p:nvPr/>
            </p:nvSpPr>
            <p:spPr bwMode="auto">
              <a:xfrm>
                <a:off x="981" y="1298"/>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a:solidFill>
                    <a:schemeClr val="tx2"/>
                  </a:solidFill>
                  <a:effectLst>
                    <a:glow rad="139700">
                      <a:srgbClr val="060400">
                        <a:alpha val="99000"/>
                      </a:srgbClr>
                    </a:glow>
                  </a:effectLst>
                  <a:latin typeface="Times New Roman" charset="0"/>
                </a:endParaRPr>
              </a:p>
            </p:txBody>
          </p:sp>
        </p:grpSp>
        <p:grpSp>
          <p:nvGrpSpPr>
            <p:cNvPr id="270352" name="Group 55"/>
            <p:cNvGrpSpPr>
              <a:grpSpLocks/>
            </p:cNvGrpSpPr>
            <p:nvPr/>
          </p:nvGrpSpPr>
          <p:grpSpPr bwMode="auto">
            <a:xfrm>
              <a:off x="2372" y="1920"/>
              <a:ext cx="3388" cy="545"/>
              <a:chOff x="1543" y="1298"/>
              <a:chExt cx="2250" cy="684"/>
            </a:xfrm>
          </p:grpSpPr>
          <p:sp>
            <p:nvSpPr>
              <p:cNvPr id="255024" name="Rectangle 22"/>
              <p:cNvSpPr>
                <a:spLocks noChangeArrowheads="1"/>
              </p:cNvSpPr>
              <p:nvPr/>
            </p:nvSpPr>
            <p:spPr bwMode="auto">
              <a:xfrm>
                <a:off x="1543" y="1298"/>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a:solidFill>
                      <a:schemeClr val="tx2"/>
                    </a:solidFill>
                    <a:effectLst>
                      <a:glow rad="139700">
                        <a:srgbClr val="060400">
                          <a:alpha val="99000"/>
                        </a:srgbClr>
                      </a:glow>
                    </a:effectLst>
                    <a:latin typeface="Arial Narrow" charset="0"/>
                    <a:cs typeface="Arial" charset="0"/>
                  </a:rPr>
                  <a:t>Хект: мэлхийн дүрстэй; амилалтын бурхан</a:t>
                </a:r>
              </a:p>
            </p:txBody>
          </p:sp>
          <p:sp>
            <p:nvSpPr>
              <p:cNvPr id="255025" name="Rectangle 54"/>
              <p:cNvSpPr>
                <a:spLocks noChangeArrowheads="1"/>
              </p:cNvSpPr>
              <p:nvPr/>
            </p:nvSpPr>
            <p:spPr bwMode="auto">
              <a:xfrm>
                <a:off x="1543" y="1298"/>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a:solidFill>
                    <a:schemeClr val="tx2"/>
                  </a:solidFill>
                  <a:effectLst>
                    <a:glow rad="139700">
                      <a:srgbClr val="060400">
                        <a:alpha val="99000"/>
                      </a:srgbClr>
                    </a:glow>
                  </a:effectLst>
                  <a:latin typeface="Times New Roman" charset="0"/>
                </a:endParaRPr>
              </a:p>
            </p:txBody>
          </p:sp>
        </p:grpSp>
        <p:grpSp>
          <p:nvGrpSpPr>
            <p:cNvPr id="270353" name="Group 76"/>
            <p:cNvGrpSpPr>
              <a:grpSpLocks/>
            </p:cNvGrpSpPr>
            <p:nvPr/>
          </p:nvGrpSpPr>
          <p:grpSpPr bwMode="auto">
            <a:xfrm>
              <a:off x="48" y="2458"/>
              <a:ext cx="5712" cy="652"/>
              <a:chOff x="48" y="2448"/>
              <a:chExt cx="5712" cy="1047"/>
            </a:xfrm>
          </p:grpSpPr>
          <p:sp>
            <p:nvSpPr>
              <p:cNvPr id="255012" name="Rectangle 27"/>
              <p:cNvSpPr>
                <a:spLocks noChangeArrowheads="1"/>
              </p:cNvSpPr>
              <p:nvPr/>
            </p:nvSpPr>
            <p:spPr bwMode="auto">
              <a:xfrm>
                <a:off x="5760" y="2459"/>
                <a:ext cx="0" cy="421"/>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a:solidFill>
                    <a:schemeClr val="tx2"/>
                  </a:solidFill>
                  <a:effectLst>
                    <a:glow rad="139700">
                      <a:srgbClr val="060400">
                        <a:alpha val="99000"/>
                      </a:srgbClr>
                    </a:glow>
                  </a:effectLst>
                  <a:latin typeface="Times New Roman" charset="0"/>
                </a:endParaRPr>
              </a:p>
            </p:txBody>
          </p:sp>
          <p:sp>
            <p:nvSpPr>
              <p:cNvPr id="255013" name="Rectangle 28"/>
              <p:cNvSpPr>
                <a:spLocks noChangeArrowheads="1"/>
              </p:cNvSpPr>
              <p:nvPr/>
            </p:nvSpPr>
            <p:spPr bwMode="auto">
              <a:xfrm>
                <a:off x="5760" y="2843"/>
                <a:ext cx="0" cy="421"/>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a:solidFill>
                    <a:schemeClr val="tx2"/>
                  </a:solidFill>
                  <a:effectLst>
                    <a:glow rad="139700">
                      <a:srgbClr val="060400">
                        <a:alpha val="99000"/>
                      </a:srgbClr>
                    </a:glow>
                  </a:effectLst>
                  <a:latin typeface="Times New Roman" charset="0"/>
                </a:endParaRPr>
              </a:p>
            </p:txBody>
          </p:sp>
          <p:sp>
            <p:nvSpPr>
              <p:cNvPr id="255014" name="Rectangle 29"/>
              <p:cNvSpPr>
                <a:spLocks noChangeArrowheads="1"/>
              </p:cNvSpPr>
              <p:nvPr/>
            </p:nvSpPr>
            <p:spPr bwMode="auto">
              <a:xfrm>
                <a:off x="5760" y="3074"/>
                <a:ext cx="0" cy="421"/>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a:solidFill>
                    <a:schemeClr val="tx2"/>
                  </a:solidFill>
                  <a:effectLst>
                    <a:glow rad="139700">
                      <a:srgbClr val="060400">
                        <a:alpha val="99000"/>
                      </a:srgbClr>
                    </a:glow>
                  </a:effectLst>
                  <a:latin typeface="Times New Roman" charset="0"/>
                </a:endParaRPr>
              </a:p>
            </p:txBody>
          </p:sp>
          <p:grpSp>
            <p:nvGrpSpPr>
              <p:cNvPr id="270375" name="Group 57"/>
              <p:cNvGrpSpPr>
                <a:grpSpLocks/>
              </p:cNvGrpSpPr>
              <p:nvPr/>
            </p:nvGrpSpPr>
            <p:grpSpPr bwMode="auto">
              <a:xfrm>
                <a:off x="48" y="2448"/>
                <a:ext cx="1477" cy="909"/>
                <a:chOff x="0" y="1982"/>
                <a:chExt cx="981" cy="1140"/>
              </a:xfrm>
            </p:grpSpPr>
            <p:sp>
              <p:nvSpPr>
                <p:cNvPr id="255022" name="Rectangle 24"/>
                <p:cNvSpPr>
                  <a:spLocks noChangeArrowheads="1"/>
                </p:cNvSpPr>
                <p:nvPr/>
              </p:nvSpPr>
              <p:spPr bwMode="auto">
                <a:xfrm>
                  <a:off x="0" y="1982"/>
                  <a:ext cx="981"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a:solidFill>
                        <a:schemeClr val="tx2"/>
                      </a:solidFill>
                      <a:effectLst>
                        <a:glow rad="139700">
                          <a:srgbClr val="060400">
                            <a:alpha val="99000"/>
                          </a:srgbClr>
                        </a:glow>
                      </a:effectLst>
                      <a:latin typeface="Arial Narrow" charset="0"/>
                      <a:cs typeface="Arial" charset="0"/>
                    </a:rPr>
                    <a:t>БӨӨС</a:t>
                  </a:r>
                  <a:endParaRPr lang="en-US" sz="2400">
                    <a:solidFill>
                      <a:schemeClr val="tx2"/>
                    </a:solidFill>
                    <a:effectLst>
                      <a:glow rad="139700">
                        <a:srgbClr val="060400">
                          <a:alpha val="99000"/>
                        </a:srgbClr>
                      </a:glow>
                    </a:effectLst>
                    <a:latin typeface="Arial Narrow" charset="0"/>
                    <a:cs typeface="Times New Roman" charset="0"/>
                  </a:endParaRPr>
                </a:p>
                <a:p>
                  <a:pPr algn="ctr">
                    <a:defRPr/>
                  </a:pPr>
                  <a:r>
                    <a:rPr lang="en-US" sz="2400">
                      <a:solidFill>
                        <a:schemeClr val="tx2"/>
                      </a:solidFill>
                      <a:effectLst>
                        <a:glow rad="139700">
                          <a:srgbClr val="060400">
                            <a:alpha val="99000"/>
                          </a:srgbClr>
                        </a:glow>
                      </a:effectLst>
                      <a:latin typeface="Arial Narrow" charset="0"/>
                      <a:cs typeface="Arial" charset="0"/>
                    </a:rPr>
                    <a:t>(ШУМУУЛ)</a:t>
                  </a:r>
                </a:p>
              </p:txBody>
            </p:sp>
            <p:sp>
              <p:nvSpPr>
                <p:cNvPr id="255023" name="Rectangle 56"/>
                <p:cNvSpPr>
                  <a:spLocks noChangeArrowheads="1"/>
                </p:cNvSpPr>
                <p:nvPr/>
              </p:nvSpPr>
              <p:spPr bwMode="auto">
                <a:xfrm>
                  <a:off x="0" y="1982"/>
                  <a:ext cx="981"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a:solidFill>
                      <a:schemeClr val="tx2"/>
                    </a:solidFill>
                    <a:effectLst>
                      <a:glow rad="139700">
                        <a:srgbClr val="060400">
                          <a:alpha val="99000"/>
                        </a:srgbClr>
                      </a:glow>
                    </a:effectLst>
                    <a:latin typeface="Times New Roman" charset="0"/>
                  </a:endParaRPr>
                </a:p>
              </p:txBody>
            </p:sp>
          </p:grpSp>
          <p:grpSp>
            <p:nvGrpSpPr>
              <p:cNvPr id="270376" name="Group 59"/>
              <p:cNvGrpSpPr>
                <a:grpSpLocks/>
              </p:cNvGrpSpPr>
              <p:nvPr/>
            </p:nvGrpSpPr>
            <p:grpSpPr bwMode="auto">
              <a:xfrm>
                <a:off x="1525" y="2448"/>
                <a:ext cx="847" cy="909"/>
                <a:chOff x="981" y="1982"/>
                <a:chExt cx="562" cy="1140"/>
              </a:xfrm>
            </p:grpSpPr>
            <p:sp>
              <p:nvSpPr>
                <p:cNvPr id="255020" name="Rectangle 25"/>
                <p:cNvSpPr>
                  <a:spLocks noChangeArrowheads="1"/>
                </p:cNvSpPr>
                <p:nvPr/>
              </p:nvSpPr>
              <p:spPr bwMode="auto">
                <a:xfrm>
                  <a:off x="981" y="1982"/>
                  <a:ext cx="562"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en-US" sz="2400">
                      <a:solidFill>
                        <a:schemeClr val="tx2"/>
                      </a:solidFill>
                      <a:effectLst>
                        <a:glow rad="139700">
                          <a:srgbClr val="060400">
                            <a:alpha val="99000"/>
                          </a:srgbClr>
                        </a:glow>
                      </a:effectLst>
                      <a:latin typeface="Arial Narrow" charset="0"/>
                      <a:cs typeface="Arial" charset="0"/>
                    </a:rPr>
                    <a:t>Eг </a:t>
                  </a:r>
                </a:p>
                <a:p>
                  <a:pPr algn="ctr">
                    <a:defRPr/>
                  </a:pPr>
                  <a:r>
                    <a:rPr lang="en-US" sz="2400">
                      <a:solidFill>
                        <a:schemeClr val="tx2"/>
                      </a:solidFill>
                      <a:effectLst>
                        <a:glow rad="139700">
                          <a:srgbClr val="060400">
                            <a:alpha val="99000"/>
                          </a:srgbClr>
                        </a:glow>
                      </a:effectLst>
                      <a:latin typeface="Arial Narrow" charset="0"/>
                      <a:cs typeface="Arial" charset="0"/>
                    </a:rPr>
                    <a:t>8:16-19</a:t>
                  </a:r>
                </a:p>
              </p:txBody>
            </p:sp>
            <p:sp>
              <p:nvSpPr>
                <p:cNvPr id="255021" name="Rectangle 58"/>
                <p:cNvSpPr>
                  <a:spLocks noChangeArrowheads="1"/>
                </p:cNvSpPr>
                <p:nvPr/>
              </p:nvSpPr>
              <p:spPr bwMode="auto">
                <a:xfrm>
                  <a:off x="981" y="1982"/>
                  <a:ext cx="562"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a:solidFill>
                      <a:schemeClr val="tx2"/>
                    </a:solidFill>
                    <a:effectLst>
                      <a:glow rad="139700">
                        <a:srgbClr val="060400">
                          <a:alpha val="99000"/>
                        </a:srgbClr>
                      </a:glow>
                    </a:effectLst>
                    <a:latin typeface="Times New Roman" charset="0"/>
                  </a:endParaRPr>
                </a:p>
              </p:txBody>
            </p:sp>
          </p:grpSp>
          <p:grpSp>
            <p:nvGrpSpPr>
              <p:cNvPr id="270377" name="Group 61"/>
              <p:cNvGrpSpPr>
                <a:grpSpLocks/>
              </p:cNvGrpSpPr>
              <p:nvPr/>
            </p:nvGrpSpPr>
            <p:grpSpPr bwMode="auto">
              <a:xfrm>
                <a:off x="2372" y="2448"/>
                <a:ext cx="3388" cy="909"/>
                <a:chOff x="1543" y="1982"/>
                <a:chExt cx="2250" cy="1140"/>
              </a:xfrm>
            </p:grpSpPr>
            <p:sp>
              <p:nvSpPr>
                <p:cNvPr id="255018" name="Rectangle 26"/>
                <p:cNvSpPr>
                  <a:spLocks noChangeArrowheads="1"/>
                </p:cNvSpPr>
                <p:nvPr/>
              </p:nvSpPr>
              <p:spPr bwMode="auto">
                <a:xfrm>
                  <a:off x="1543" y="1982"/>
                  <a:ext cx="2250"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a:solidFill>
                        <a:schemeClr val="tx2"/>
                      </a:solidFill>
                      <a:effectLst>
                        <a:glow rad="139700">
                          <a:srgbClr val="060400">
                            <a:alpha val="99000"/>
                          </a:srgbClr>
                        </a:glow>
                      </a:effectLst>
                      <a:latin typeface="Arial Narrow" charset="0"/>
                      <a:cs typeface="Times New Roman" charset="0"/>
                    </a:rPr>
                    <a:t> </a:t>
                  </a:r>
                </a:p>
                <a:p>
                  <a:pPr algn="ctr">
                    <a:defRPr/>
                  </a:pPr>
                  <a:endParaRPr lang="en-US" sz="2400">
                    <a:solidFill>
                      <a:schemeClr val="tx2"/>
                    </a:solidFill>
                    <a:effectLst>
                      <a:glow rad="139700">
                        <a:srgbClr val="060400">
                          <a:alpha val="99000"/>
                        </a:srgbClr>
                      </a:glow>
                    </a:effectLst>
                    <a:latin typeface="Arial Narrow" charset="0"/>
                    <a:cs typeface="Times New Roman" charset="0"/>
                  </a:endParaRPr>
                </a:p>
              </p:txBody>
            </p:sp>
            <p:sp>
              <p:nvSpPr>
                <p:cNvPr id="255019" name="Rectangle 60"/>
                <p:cNvSpPr>
                  <a:spLocks noChangeArrowheads="1"/>
                </p:cNvSpPr>
                <p:nvPr/>
              </p:nvSpPr>
              <p:spPr bwMode="auto">
                <a:xfrm>
                  <a:off x="1543" y="1982"/>
                  <a:ext cx="2250"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a:solidFill>
                      <a:schemeClr val="tx2"/>
                    </a:solidFill>
                    <a:effectLst>
                      <a:glow rad="139700">
                        <a:srgbClr val="060400">
                          <a:alpha val="99000"/>
                        </a:srgbClr>
                      </a:glow>
                    </a:effectLst>
                    <a:latin typeface="Times New Roman" charset="0"/>
                  </a:endParaRPr>
                </a:p>
              </p:txBody>
            </p:sp>
          </p:grpSp>
        </p:grpSp>
        <p:grpSp>
          <p:nvGrpSpPr>
            <p:cNvPr id="270354" name="Group 63"/>
            <p:cNvGrpSpPr>
              <a:grpSpLocks/>
            </p:cNvGrpSpPr>
            <p:nvPr/>
          </p:nvGrpSpPr>
          <p:grpSpPr bwMode="auto">
            <a:xfrm>
              <a:off x="48" y="3024"/>
              <a:ext cx="1477" cy="545"/>
              <a:chOff x="0" y="3122"/>
              <a:chExt cx="981" cy="684"/>
            </a:xfrm>
          </p:grpSpPr>
          <p:sp>
            <p:nvSpPr>
              <p:cNvPr id="255010" name="Rectangle 30"/>
              <p:cNvSpPr>
                <a:spLocks noChangeArrowheads="1"/>
              </p:cNvSpPr>
              <p:nvPr/>
            </p:nvSpPr>
            <p:spPr bwMode="auto">
              <a:xfrm>
                <a:off x="0" y="3122"/>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en-US" sz="2400">
                    <a:solidFill>
                      <a:schemeClr val="tx2"/>
                    </a:solidFill>
                    <a:effectLst>
                      <a:glow rad="139700">
                        <a:srgbClr val="060400">
                          <a:alpha val="99000"/>
                        </a:srgbClr>
                      </a:glow>
                    </a:effectLst>
                    <a:latin typeface="Arial Narrow" charset="0"/>
                    <a:cs typeface="Arial" charset="0"/>
                  </a:rPr>
                  <a:t>ЯЛАА</a:t>
                </a:r>
              </a:p>
            </p:txBody>
          </p:sp>
          <p:sp>
            <p:nvSpPr>
              <p:cNvPr id="255011" name="Rectangle 62"/>
              <p:cNvSpPr>
                <a:spLocks noChangeArrowheads="1"/>
              </p:cNvSpPr>
              <p:nvPr/>
            </p:nvSpPr>
            <p:spPr bwMode="auto">
              <a:xfrm>
                <a:off x="0" y="3122"/>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a:solidFill>
                    <a:schemeClr val="tx2"/>
                  </a:solidFill>
                  <a:effectLst>
                    <a:glow rad="139700">
                      <a:srgbClr val="060400">
                        <a:alpha val="99000"/>
                      </a:srgbClr>
                    </a:glow>
                  </a:effectLst>
                  <a:latin typeface="Times New Roman" charset="0"/>
                </a:endParaRPr>
              </a:p>
            </p:txBody>
          </p:sp>
        </p:grpSp>
        <p:grpSp>
          <p:nvGrpSpPr>
            <p:cNvPr id="270355" name="Group 65"/>
            <p:cNvGrpSpPr>
              <a:grpSpLocks/>
            </p:cNvGrpSpPr>
            <p:nvPr/>
          </p:nvGrpSpPr>
          <p:grpSpPr bwMode="auto">
            <a:xfrm>
              <a:off x="1525" y="3024"/>
              <a:ext cx="847" cy="545"/>
              <a:chOff x="981" y="3122"/>
              <a:chExt cx="562" cy="684"/>
            </a:xfrm>
          </p:grpSpPr>
          <p:sp>
            <p:nvSpPr>
              <p:cNvPr id="255008" name="Rectangle 31"/>
              <p:cNvSpPr>
                <a:spLocks noChangeArrowheads="1"/>
              </p:cNvSpPr>
              <p:nvPr/>
            </p:nvSpPr>
            <p:spPr bwMode="auto">
              <a:xfrm>
                <a:off x="981" y="3122"/>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a:solidFill>
                      <a:schemeClr val="tx2"/>
                    </a:solidFill>
                    <a:effectLst>
                      <a:glow rad="139700">
                        <a:srgbClr val="060400">
                          <a:alpha val="99000"/>
                        </a:srgbClr>
                      </a:glow>
                    </a:effectLst>
                    <a:latin typeface="Arial Narrow" charset="0"/>
                    <a:cs typeface="Arial" charset="0"/>
                  </a:rPr>
                  <a:t>Eг </a:t>
                </a:r>
                <a:endParaRPr lang="en-US" sz="2400">
                  <a:solidFill>
                    <a:schemeClr val="tx2"/>
                  </a:solidFill>
                  <a:effectLst>
                    <a:glow rad="139700">
                      <a:srgbClr val="060400">
                        <a:alpha val="99000"/>
                      </a:srgbClr>
                    </a:glow>
                  </a:effectLst>
                  <a:latin typeface="Arial Narrow" charset="0"/>
                  <a:cs typeface="Times New Roman" charset="0"/>
                </a:endParaRPr>
              </a:p>
              <a:p>
                <a:pPr algn="ctr">
                  <a:defRPr/>
                </a:pPr>
                <a:r>
                  <a:rPr lang="en-US" sz="2400">
                    <a:solidFill>
                      <a:schemeClr val="tx2"/>
                    </a:solidFill>
                    <a:effectLst>
                      <a:glow rad="139700">
                        <a:srgbClr val="060400">
                          <a:alpha val="99000"/>
                        </a:srgbClr>
                      </a:glow>
                    </a:effectLst>
                    <a:latin typeface="Arial Narrow" charset="0"/>
                    <a:cs typeface="Arial" charset="0"/>
                  </a:rPr>
                  <a:t>8:20-32</a:t>
                </a:r>
              </a:p>
            </p:txBody>
          </p:sp>
          <p:sp>
            <p:nvSpPr>
              <p:cNvPr id="255009" name="Rectangle 64"/>
              <p:cNvSpPr>
                <a:spLocks noChangeArrowheads="1"/>
              </p:cNvSpPr>
              <p:nvPr/>
            </p:nvSpPr>
            <p:spPr bwMode="auto">
              <a:xfrm>
                <a:off x="981" y="3122"/>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a:solidFill>
                    <a:schemeClr val="tx2"/>
                  </a:solidFill>
                  <a:effectLst>
                    <a:glow rad="139700">
                      <a:srgbClr val="060400">
                        <a:alpha val="99000"/>
                      </a:srgbClr>
                    </a:glow>
                  </a:effectLst>
                  <a:latin typeface="Times New Roman" charset="0"/>
                </a:endParaRPr>
              </a:p>
            </p:txBody>
          </p:sp>
        </p:grpSp>
        <p:grpSp>
          <p:nvGrpSpPr>
            <p:cNvPr id="270356" name="Group 67"/>
            <p:cNvGrpSpPr>
              <a:grpSpLocks/>
            </p:cNvGrpSpPr>
            <p:nvPr/>
          </p:nvGrpSpPr>
          <p:grpSpPr bwMode="auto">
            <a:xfrm>
              <a:off x="2372" y="3024"/>
              <a:ext cx="3388" cy="545"/>
              <a:chOff x="1543" y="3122"/>
              <a:chExt cx="2250" cy="684"/>
            </a:xfrm>
          </p:grpSpPr>
          <p:sp>
            <p:nvSpPr>
              <p:cNvPr id="255006" name="Rectangle 32"/>
              <p:cNvSpPr>
                <a:spLocks noChangeArrowheads="1"/>
              </p:cNvSpPr>
              <p:nvPr/>
            </p:nvSpPr>
            <p:spPr bwMode="auto">
              <a:xfrm>
                <a:off x="1543" y="3122"/>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a:solidFill>
                      <a:schemeClr val="tx2"/>
                    </a:solidFill>
                    <a:effectLst>
                      <a:glow rad="139700">
                        <a:srgbClr val="060400">
                          <a:alpha val="99000"/>
                        </a:srgbClr>
                      </a:glow>
                    </a:effectLst>
                    <a:latin typeface="Arial Narrow" charset="0"/>
                    <a:cs typeface="Times New Roman" charset="0"/>
                  </a:rPr>
                  <a:t> </a:t>
                </a:r>
              </a:p>
              <a:p>
                <a:pPr algn="ctr">
                  <a:defRPr/>
                </a:pPr>
                <a:endParaRPr lang="en-US" sz="2400">
                  <a:solidFill>
                    <a:schemeClr val="tx2"/>
                  </a:solidFill>
                  <a:effectLst>
                    <a:glow rad="139700">
                      <a:srgbClr val="060400">
                        <a:alpha val="99000"/>
                      </a:srgbClr>
                    </a:glow>
                  </a:effectLst>
                  <a:latin typeface="Arial Narrow" charset="0"/>
                  <a:cs typeface="Times New Roman" charset="0"/>
                </a:endParaRPr>
              </a:p>
            </p:txBody>
          </p:sp>
          <p:sp>
            <p:nvSpPr>
              <p:cNvPr id="255007" name="Rectangle 66"/>
              <p:cNvSpPr>
                <a:spLocks noChangeArrowheads="1"/>
              </p:cNvSpPr>
              <p:nvPr/>
            </p:nvSpPr>
            <p:spPr bwMode="auto">
              <a:xfrm>
                <a:off x="1543" y="3122"/>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a:solidFill>
                    <a:schemeClr val="tx2"/>
                  </a:solidFill>
                  <a:effectLst>
                    <a:glow rad="139700">
                      <a:srgbClr val="060400">
                        <a:alpha val="99000"/>
                      </a:srgbClr>
                    </a:glow>
                  </a:effectLst>
                  <a:latin typeface="Times New Roman" charset="0"/>
                </a:endParaRPr>
              </a:p>
            </p:txBody>
          </p:sp>
        </p:grpSp>
        <p:grpSp>
          <p:nvGrpSpPr>
            <p:cNvPr id="270357" name="Group 69"/>
            <p:cNvGrpSpPr>
              <a:grpSpLocks/>
            </p:cNvGrpSpPr>
            <p:nvPr/>
          </p:nvGrpSpPr>
          <p:grpSpPr bwMode="auto">
            <a:xfrm>
              <a:off x="48" y="3569"/>
              <a:ext cx="1477" cy="751"/>
              <a:chOff x="0" y="3806"/>
              <a:chExt cx="981" cy="693"/>
            </a:xfrm>
          </p:grpSpPr>
          <p:sp>
            <p:nvSpPr>
              <p:cNvPr id="255004" name="Rectangle 34"/>
              <p:cNvSpPr>
                <a:spLocks noChangeArrowheads="1"/>
              </p:cNvSpPr>
              <p:nvPr/>
            </p:nvSpPr>
            <p:spPr bwMode="auto">
              <a:xfrm>
                <a:off x="0" y="3806"/>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en-US" sz="2400">
                    <a:solidFill>
                      <a:schemeClr val="tx2"/>
                    </a:solidFill>
                    <a:effectLst>
                      <a:glow rad="139700">
                        <a:srgbClr val="060400">
                          <a:alpha val="99000"/>
                        </a:srgbClr>
                      </a:glow>
                    </a:effectLst>
                    <a:latin typeface="Arial Narrow" charset="0"/>
                    <a:cs typeface="Arial" charset="0"/>
                  </a:rPr>
                  <a:t>МАЛД </a:t>
                </a:r>
                <a:br>
                  <a:rPr lang="en-US" sz="2400">
                    <a:solidFill>
                      <a:schemeClr val="tx2"/>
                    </a:solidFill>
                    <a:effectLst>
                      <a:glow rad="139700">
                        <a:srgbClr val="060400">
                          <a:alpha val="99000"/>
                        </a:srgbClr>
                      </a:glow>
                    </a:effectLst>
                    <a:latin typeface="Arial Narrow" charset="0"/>
                    <a:cs typeface="Arial" charset="0"/>
                  </a:rPr>
                </a:br>
                <a:r>
                  <a:rPr lang="en-US" sz="2400">
                    <a:solidFill>
                      <a:schemeClr val="tx2"/>
                    </a:solidFill>
                    <a:effectLst>
                      <a:glow rad="139700">
                        <a:srgbClr val="060400">
                          <a:alpha val="99000"/>
                        </a:srgbClr>
                      </a:glow>
                    </a:effectLst>
                    <a:latin typeface="Arial Narrow" charset="0"/>
                    <a:cs typeface="Arial" charset="0"/>
                  </a:rPr>
                  <a:t>ТАХАЛ ТУСАВ</a:t>
                </a:r>
              </a:p>
            </p:txBody>
          </p:sp>
          <p:sp>
            <p:nvSpPr>
              <p:cNvPr id="255005" name="Rectangle 68"/>
              <p:cNvSpPr>
                <a:spLocks noChangeArrowheads="1"/>
              </p:cNvSpPr>
              <p:nvPr/>
            </p:nvSpPr>
            <p:spPr bwMode="auto">
              <a:xfrm>
                <a:off x="0" y="3806"/>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a:solidFill>
                    <a:schemeClr val="tx2"/>
                  </a:solidFill>
                  <a:effectLst>
                    <a:glow rad="139700">
                      <a:srgbClr val="060400">
                        <a:alpha val="99000"/>
                      </a:srgbClr>
                    </a:glow>
                  </a:effectLst>
                  <a:latin typeface="Times New Roman" charset="0"/>
                </a:endParaRPr>
              </a:p>
            </p:txBody>
          </p:sp>
        </p:grpSp>
        <p:grpSp>
          <p:nvGrpSpPr>
            <p:cNvPr id="270358" name="Group 71"/>
            <p:cNvGrpSpPr>
              <a:grpSpLocks/>
            </p:cNvGrpSpPr>
            <p:nvPr/>
          </p:nvGrpSpPr>
          <p:grpSpPr bwMode="auto">
            <a:xfrm>
              <a:off x="1525" y="3569"/>
              <a:ext cx="847" cy="751"/>
              <a:chOff x="981" y="3806"/>
              <a:chExt cx="562" cy="693"/>
            </a:xfrm>
          </p:grpSpPr>
          <p:sp>
            <p:nvSpPr>
              <p:cNvPr id="255002" name="Rectangle 35"/>
              <p:cNvSpPr>
                <a:spLocks noChangeArrowheads="1"/>
              </p:cNvSpPr>
              <p:nvPr/>
            </p:nvSpPr>
            <p:spPr bwMode="auto">
              <a:xfrm>
                <a:off x="981" y="3806"/>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a:solidFill>
                      <a:schemeClr val="tx2"/>
                    </a:solidFill>
                    <a:effectLst>
                      <a:glow rad="139700">
                        <a:srgbClr val="060400">
                          <a:alpha val="99000"/>
                        </a:srgbClr>
                      </a:glow>
                    </a:effectLst>
                    <a:latin typeface="Arial Narrow" charset="0"/>
                    <a:cs typeface="Arial" charset="0"/>
                  </a:rPr>
                  <a:t>Eг        9:1-7</a:t>
                </a:r>
              </a:p>
            </p:txBody>
          </p:sp>
          <p:sp>
            <p:nvSpPr>
              <p:cNvPr id="255003" name="Rectangle 70"/>
              <p:cNvSpPr>
                <a:spLocks noChangeArrowheads="1"/>
              </p:cNvSpPr>
              <p:nvPr/>
            </p:nvSpPr>
            <p:spPr bwMode="auto">
              <a:xfrm>
                <a:off x="981" y="3806"/>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a:solidFill>
                    <a:schemeClr val="tx2"/>
                  </a:solidFill>
                  <a:effectLst>
                    <a:glow rad="139700">
                      <a:srgbClr val="060400">
                        <a:alpha val="99000"/>
                      </a:srgbClr>
                    </a:glow>
                  </a:effectLst>
                  <a:latin typeface="Times New Roman" charset="0"/>
                </a:endParaRPr>
              </a:p>
            </p:txBody>
          </p:sp>
        </p:grpSp>
        <p:grpSp>
          <p:nvGrpSpPr>
            <p:cNvPr id="270359" name="Group 73"/>
            <p:cNvGrpSpPr>
              <a:grpSpLocks/>
            </p:cNvGrpSpPr>
            <p:nvPr/>
          </p:nvGrpSpPr>
          <p:grpSpPr bwMode="auto">
            <a:xfrm>
              <a:off x="2372" y="3569"/>
              <a:ext cx="3388" cy="751"/>
              <a:chOff x="1543" y="3806"/>
              <a:chExt cx="2250" cy="693"/>
            </a:xfrm>
          </p:grpSpPr>
          <p:sp>
            <p:nvSpPr>
              <p:cNvPr id="255000" name="Rectangle 36"/>
              <p:cNvSpPr>
                <a:spLocks noChangeArrowheads="1"/>
              </p:cNvSpPr>
              <p:nvPr/>
            </p:nvSpPr>
            <p:spPr bwMode="auto">
              <a:xfrm>
                <a:off x="1543" y="3806"/>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a:solidFill>
                      <a:schemeClr val="tx2"/>
                    </a:solidFill>
                    <a:effectLst>
                      <a:glow rad="139700">
                        <a:srgbClr val="060400">
                          <a:alpha val="99000"/>
                        </a:srgbClr>
                      </a:glow>
                    </a:effectLst>
                    <a:latin typeface="Arial Narrow" charset="0"/>
                    <a:cs typeface="Arial" charset="0"/>
                  </a:rPr>
                  <a:t>Хатор: ээж-бурхан; үхрийн дүрстэй</a:t>
                </a:r>
                <a:endParaRPr lang="en-US" sz="2400">
                  <a:solidFill>
                    <a:schemeClr val="tx2"/>
                  </a:solidFill>
                  <a:effectLst>
                    <a:glow rad="139700">
                      <a:srgbClr val="060400">
                        <a:alpha val="99000"/>
                      </a:srgbClr>
                    </a:glow>
                  </a:effectLst>
                  <a:latin typeface="Arial Narrow" charset="0"/>
                  <a:cs typeface="Times New Roman" charset="0"/>
                </a:endParaRPr>
              </a:p>
              <a:p>
                <a:pPr algn="ctr">
                  <a:defRPr/>
                </a:pPr>
                <a:r>
                  <a:rPr lang="en-US" sz="2400">
                    <a:solidFill>
                      <a:schemeClr val="tx2"/>
                    </a:solidFill>
                    <a:effectLst>
                      <a:glow rad="139700">
                        <a:srgbClr val="060400">
                          <a:alpha val="99000"/>
                        </a:srgbClr>
                      </a:glow>
                    </a:effectLst>
                    <a:latin typeface="Arial Narrow" charset="0"/>
                    <a:cs typeface="Arial" charset="0"/>
                  </a:rPr>
                  <a:t>Апис: Птах бурханы бух; үржлийн бэлэгдэл</a:t>
                </a:r>
                <a:endParaRPr lang="en-US" sz="2400">
                  <a:solidFill>
                    <a:schemeClr val="tx2"/>
                  </a:solidFill>
                  <a:effectLst>
                    <a:glow rad="139700">
                      <a:srgbClr val="060400">
                        <a:alpha val="99000"/>
                      </a:srgbClr>
                    </a:glow>
                  </a:effectLst>
                  <a:latin typeface="Arial Narrow" charset="0"/>
                  <a:cs typeface="Times New Roman" charset="0"/>
                </a:endParaRPr>
              </a:p>
              <a:p>
                <a:pPr algn="ctr">
                  <a:defRPr/>
                </a:pPr>
                <a:r>
                  <a:rPr lang="en-US" sz="2400">
                    <a:solidFill>
                      <a:schemeClr val="tx2"/>
                    </a:solidFill>
                    <a:effectLst>
                      <a:glow rad="139700">
                        <a:srgbClr val="060400">
                          <a:alpha val="99000"/>
                        </a:srgbClr>
                      </a:glow>
                    </a:effectLst>
                    <a:latin typeface="Arial Narrow" charset="0"/>
                    <a:cs typeface="Arial" charset="0"/>
                  </a:rPr>
                  <a:t>Мневис: Хелиополисийн ариун бух</a:t>
                </a:r>
              </a:p>
            </p:txBody>
          </p:sp>
          <p:sp>
            <p:nvSpPr>
              <p:cNvPr id="255001" name="Rectangle 72"/>
              <p:cNvSpPr>
                <a:spLocks noChangeArrowheads="1"/>
              </p:cNvSpPr>
              <p:nvPr/>
            </p:nvSpPr>
            <p:spPr bwMode="auto">
              <a:xfrm>
                <a:off x="1543" y="3806"/>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a:solidFill>
                    <a:schemeClr val="tx2"/>
                  </a:solidFill>
                  <a:effectLst>
                    <a:glow rad="139700">
                      <a:srgbClr val="060400">
                        <a:alpha val="99000"/>
                      </a:srgbClr>
                    </a:glow>
                  </a:effectLst>
                  <a:latin typeface="Times New Roman" charset="0"/>
                </a:endParaRPr>
              </a:p>
            </p:txBody>
          </p:sp>
        </p:grpSp>
      </p:gr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72386" name="Picture 63" descr="Exod 12 TutMask(11July)MA7060188-0009.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7" name="Text Box 2"/>
          <p:cNvSpPr txBox="1">
            <a:spLocks noChangeArrowheads="1"/>
          </p:cNvSpPr>
          <p:nvPr/>
        </p:nvSpPr>
        <p:spPr bwMode="auto">
          <a:xfrm>
            <a:off x="8153400" y="2286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lang="en-US" b="1" smtClean="0">
                <a:solidFill>
                  <a:srgbClr val="FFFFFF"/>
                </a:solidFill>
                <a:effectLst>
                  <a:glow rad="101600">
                    <a:srgbClr val="060400">
                      <a:alpha val="98000"/>
                    </a:srgbClr>
                  </a:glow>
                </a:effectLst>
                <a:latin typeface="Arial" charset="0"/>
              </a:rPr>
              <a:t>106</a:t>
            </a:r>
          </a:p>
        </p:txBody>
      </p:sp>
      <p:grpSp>
        <p:nvGrpSpPr>
          <p:cNvPr id="272388" name="Group 137"/>
          <p:cNvGrpSpPr>
            <a:grpSpLocks/>
          </p:cNvGrpSpPr>
          <p:nvPr/>
        </p:nvGrpSpPr>
        <p:grpSpPr bwMode="auto">
          <a:xfrm>
            <a:off x="76200" y="1163638"/>
            <a:ext cx="9069388" cy="5694362"/>
            <a:chOff x="48" y="733"/>
            <a:chExt cx="5713" cy="3587"/>
          </a:xfrm>
        </p:grpSpPr>
        <p:sp>
          <p:nvSpPr>
            <p:cNvPr id="257030" name="Rectangle 74"/>
            <p:cNvSpPr>
              <a:spLocks noChangeArrowheads="1"/>
            </p:cNvSpPr>
            <p:nvPr/>
          </p:nvSpPr>
          <p:spPr bwMode="auto">
            <a:xfrm>
              <a:off x="5760" y="1367"/>
              <a:ext cx="1"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57031" name="Rectangle 78"/>
            <p:cNvSpPr>
              <a:spLocks noChangeArrowheads="1"/>
            </p:cNvSpPr>
            <p:nvPr/>
          </p:nvSpPr>
          <p:spPr bwMode="auto">
            <a:xfrm>
              <a:off x="5760" y="2029"/>
              <a:ext cx="1"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57032" name="Rectangle 82"/>
            <p:cNvSpPr>
              <a:spLocks noChangeArrowheads="1"/>
            </p:cNvSpPr>
            <p:nvPr/>
          </p:nvSpPr>
          <p:spPr bwMode="auto">
            <a:xfrm>
              <a:off x="5760" y="2513"/>
              <a:ext cx="1"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57033" name="Rectangle 84"/>
            <p:cNvSpPr>
              <a:spLocks noChangeArrowheads="1"/>
            </p:cNvSpPr>
            <p:nvPr/>
          </p:nvSpPr>
          <p:spPr bwMode="auto">
            <a:xfrm>
              <a:off x="5760" y="2817"/>
              <a:ext cx="1"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57034" name="Rectangle 88"/>
            <p:cNvSpPr>
              <a:spLocks noChangeArrowheads="1"/>
            </p:cNvSpPr>
            <p:nvPr/>
          </p:nvSpPr>
          <p:spPr bwMode="auto">
            <a:xfrm>
              <a:off x="5760" y="3239"/>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57035" name="Rectangle 92"/>
            <p:cNvSpPr>
              <a:spLocks noChangeArrowheads="1"/>
            </p:cNvSpPr>
            <p:nvPr/>
          </p:nvSpPr>
          <p:spPr bwMode="auto">
            <a:xfrm>
              <a:off x="5760" y="3710"/>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57036" name="Rectangle 94"/>
            <p:cNvSpPr>
              <a:spLocks noChangeArrowheads="1"/>
            </p:cNvSpPr>
            <p:nvPr/>
          </p:nvSpPr>
          <p:spPr bwMode="auto">
            <a:xfrm>
              <a:off x="5760" y="4033"/>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grpSp>
          <p:nvGrpSpPr>
            <p:cNvPr id="272397" name="Group 96"/>
            <p:cNvGrpSpPr>
              <a:grpSpLocks/>
            </p:cNvGrpSpPr>
            <p:nvPr/>
          </p:nvGrpSpPr>
          <p:grpSpPr bwMode="auto">
            <a:xfrm>
              <a:off x="48" y="1220"/>
              <a:ext cx="1477" cy="556"/>
              <a:chOff x="0" y="0"/>
              <a:chExt cx="981" cy="693"/>
            </a:xfrm>
          </p:grpSpPr>
          <p:sp>
            <p:nvSpPr>
              <p:cNvPr id="257087" name="Rectangle 71"/>
              <p:cNvSpPr>
                <a:spLocks noChangeArrowheads="1"/>
              </p:cNvSpPr>
              <p:nvPr/>
            </p:nvSpPr>
            <p:spPr bwMode="auto">
              <a:xfrm>
                <a:off x="0" y="0"/>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ИДЭЭТ ЯР</a:t>
                </a:r>
              </a:p>
            </p:txBody>
          </p:sp>
          <p:sp>
            <p:nvSpPr>
              <p:cNvPr id="257088" name="Rectangle 95"/>
              <p:cNvSpPr>
                <a:spLocks noChangeArrowheads="1"/>
              </p:cNvSpPr>
              <p:nvPr/>
            </p:nvSpPr>
            <p:spPr bwMode="auto">
              <a:xfrm>
                <a:off x="0" y="0"/>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272398" name="Group 98"/>
            <p:cNvGrpSpPr>
              <a:grpSpLocks/>
            </p:cNvGrpSpPr>
            <p:nvPr/>
          </p:nvGrpSpPr>
          <p:grpSpPr bwMode="auto">
            <a:xfrm>
              <a:off x="1525" y="1220"/>
              <a:ext cx="847" cy="556"/>
              <a:chOff x="981" y="0"/>
              <a:chExt cx="562" cy="693"/>
            </a:xfrm>
          </p:grpSpPr>
          <p:sp>
            <p:nvSpPr>
              <p:cNvPr id="257085" name="Rectangle 72"/>
              <p:cNvSpPr>
                <a:spLocks noChangeArrowheads="1"/>
              </p:cNvSpPr>
              <p:nvPr/>
            </p:nvSpPr>
            <p:spPr bwMode="auto">
              <a:xfrm>
                <a:off x="981" y="0"/>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Eг</a:t>
                </a:r>
                <a:br>
                  <a:rPr lang="en-US" sz="2400" b="1">
                    <a:solidFill>
                      <a:srgbClr val="FFFFFF"/>
                    </a:solidFill>
                    <a:effectLst>
                      <a:glow rad="101600">
                        <a:srgbClr val="060400">
                          <a:alpha val="98000"/>
                        </a:srgbClr>
                      </a:glow>
                    </a:effectLst>
                    <a:latin typeface="Arial Narrow" charset="0"/>
                    <a:cs typeface="Arial" charset="0"/>
                  </a:rPr>
                </a:br>
                <a:r>
                  <a:rPr lang="en-US" sz="2400" b="1">
                    <a:solidFill>
                      <a:srgbClr val="FFFFFF"/>
                    </a:solidFill>
                    <a:effectLst>
                      <a:glow rad="101600">
                        <a:srgbClr val="060400">
                          <a:alpha val="98000"/>
                        </a:srgbClr>
                      </a:glow>
                    </a:effectLst>
                    <a:latin typeface="Arial Narrow" charset="0"/>
                    <a:cs typeface="Arial" charset="0"/>
                  </a:rPr>
                  <a:t> 9:5-12</a:t>
                </a:r>
              </a:p>
            </p:txBody>
          </p:sp>
          <p:sp>
            <p:nvSpPr>
              <p:cNvPr id="257086" name="Rectangle 97"/>
              <p:cNvSpPr>
                <a:spLocks noChangeArrowheads="1"/>
              </p:cNvSpPr>
              <p:nvPr/>
            </p:nvSpPr>
            <p:spPr bwMode="auto">
              <a:xfrm>
                <a:off x="981" y="0"/>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272399" name="Group 100"/>
            <p:cNvGrpSpPr>
              <a:grpSpLocks/>
            </p:cNvGrpSpPr>
            <p:nvPr/>
          </p:nvGrpSpPr>
          <p:grpSpPr bwMode="auto">
            <a:xfrm>
              <a:off x="2372" y="1220"/>
              <a:ext cx="3388" cy="556"/>
              <a:chOff x="1543" y="0"/>
              <a:chExt cx="2250" cy="693"/>
            </a:xfrm>
          </p:grpSpPr>
          <p:sp>
            <p:nvSpPr>
              <p:cNvPr id="257083" name="Rectangle 73"/>
              <p:cNvSpPr>
                <a:spLocks noChangeArrowheads="1"/>
              </p:cNvSpPr>
              <p:nvPr/>
            </p:nvSpPr>
            <p:spPr bwMode="auto">
              <a:xfrm>
                <a:off x="1543" y="0"/>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Имхотеф: эмийн бурхан</a:t>
                </a:r>
              </a:p>
            </p:txBody>
          </p:sp>
          <p:sp>
            <p:nvSpPr>
              <p:cNvPr id="257084" name="Rectangle 99"/>
              <p:cNvSpPr>
                <a:spLocks noChangeArrowheads="1"/>
              </p:cNvSpPr>
              <p:nvPr/>
            </p:nvSpPr>
            <p:spPr bwMode="auto">
              <a:xfrm>
                <a:off x="1543" y="0"/>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272400" name="Group 102"/>
            <p:cNvGrpSpPr>
              <a:grpSpLocks/>
            </p:cNvGrpSpPr>
            <p:nvPr/>
          </p:nvGrpSpPr>
          <p:grpSpPr bwMode="auto">
            <a:xfrm>
              <a:off x="48" y="1776"/>
              <a:ext cx="1477" cy="768"/>
              <a:chOff x="0" y="693"/>
              <a:chExt cx="981" cy="693"/>
            </a:xfrm>
          </p:grpSpPr>
          <p:sp>
            <p:nvSpPr>
              <p:cNvPr id="257081" name="Rectangle 75"/>
              <p:cNvSpPr>
                <a:spLocks noChangeArrowheads="1"/>
              </p:cNvSpPr>
              <p:nvPr/>
            </p:nvSpPr>
            <p:spPr bwMode="auto">
              <a:xfrm>
                <a:off x="0" y="693"/>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МӨНДӨР</a:t>
                </a:r>
              </a:p>
            </p:txBody>
          </p:sp>
          <p:sp>
            <p:nvSpPr>
              <p:cNvPr id="257082" name="Rectangle 101"/>
              <p:cNvSpPr>
                <a:spLocks noChangeArrowheads="1"/>
              </p:cNvSpPr>
              <p:nvPr/>
            </p:nvSpPr>
            <p:spPr bwMode="auto">
              <a:xfrm>
                <a:off x="0" y="693"/>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272401" name="Group 104"/>
            <p:cNvGrpSpPr>
              <a:grpSpLocks/>
            </p:cNvGrpSpPr>
            <p:nvPr/>
          </p:nvGrpSpPr>
          <p:grpSpPr bwMode="auto">
            <a:xfrm>
              <a:off x="1525" y="1776"/>
              <a:ext cx="847" cy="768"/>
              <a:chOff x="981" y="693"/>
              <a:chExt cx="562" cy="693"/>
            </a:xfrm>
          </p:grpSpPr>
          <p:sp>
            <p:nvSpPr>
              <p:cNvPr id="257079" name="Rectangle 76"/>
              <p:cNvSpPr>
                <a:spLocks noChangeArrowheads="1"/>
              </p:cNvSpPr>
              <p:nvPr/>
            </p:nvSpPr>
            <p:spPr bwMode="auto">
              <a:xfrm>
                <a:off x="981" y="693"/>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Eг </a:t>
                </a:r>
                <a:endParaRPr lang="en-US" sz="2400" b="1">
                  <a:solidFill>
                    <a:srgbClr val="FFFFFF"/>
                  </a:solidFill>
                  <a:effectLst>
                    <a:glow rad="101600">
                      <a:srgbClr val="060400">
                        <a:alpha val="98000"/>
                      </a:srgbClr>
                    </a:glow>
                  </a:effectLst>
                  <a:latin typeface="Arial Narrow" charset="0"/>
                  <a:cs typeface="Times New Roman" charset="0"/>
                </a:endParaRPr>
              </a:p>
              <a:p>
                <a:pPr algn="ctr">
                  <a:defRPr/>
                </a:pPr>
                <a:r>
                  <a:rPr lang="en-US" sz="2400" b="1">
                    <a:solidFill>
                      <a:srgbClr val="FFFFFF"/>
                    </a:solidFill>
                    <a:effectLst>
                      <a:glow rad="101600">
                        <a:srgbClr val="060400">
                          <a:alpha val="98000"/>
                        </a:srgbClr>
                      </a:glow>
                    </a:effectLst>
                    <a:latin typeface="Arial Narrow" charset="0"/>
                    <a:cs typeface="Arial" charset="0"/>
                  </a:rPr>
                  <a:t>9:13-35</a:t>
                </a:r>
              </a:p>
            </p:txBody>
          </p:sp>
          <p:sp>
            <p:nvSpPr>
              <p:cNvPr id="257080" name="Rectangle 103"/>
              <p:cNvSpPr>
                <a:spLocks noChangeArrowheads="1"/>
              </p:cNvSpPr>
              <p:nvPr/>
            </p:nvSpPr>
            <p:spPr bwMode="auto">
              <a:xfrm>
                <a:off x="981" y="693"/>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272402" name="Group 106"/>
            <p:cNvGrpSpPr>
              <a:grpSpLocks/>
            </p:cNvGrpSpPr>
            <p:nvPr/>
          </p:nvGrpSpPr>
          <p:grpSpPr bwMode="auto">
            <a:xfrm>
              <a:off x="2372" y="1776"/>
              <a:ext cx="3388" cy="768"/>
              <a:chOff x="1543" y="693"/>
              <a:chExt cx="2250" cy="693"/>
            </a:xfrm>
          </p:grpSpPr>
          <p:sp>
            <p:nvSpPr>
              <p:cNvPr id="257077" name="Rectangle 77"/>
              <p:cNvSpPr>
                <a:spLocks noChangeArrowheads="1"/>
              </p:cNvSpPr>
              <p:nvPr/>
            </p:nvSpPr>
            <p:spPr bwMode="auto">
              <a:xfrm>
                <a:off x="1543" y="693"/>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Нут: тэнгэрийн эм бурхан</a:t>
                </a:r>
                <a:endParaRPr lang="en-US" sz="2400" b="1">
                  <a:solidFill>
                    <a:srgbClr val="FFFFFF"/>
                  </a:solidFill>
                  <a:effectLst>
                    <a:glow rad="101600">
                      <a:srgbClr val="060400">
                        <a:alpha val="98000"/>
                      </a:srgbClr>
                    </a:glow>
                  </a:effectLst>
                  <a:latin typeface="Arial Narrow" charset="0"/>
                  <a:cs typeface="Times New Roman" charset="0"/>
                </a:endParaRPr>
              </a:p>
              <a:p>
                <a:pPr algn="ctr">
                  <a:defRPr/>
                </a:pPr>
                <a:r>
                  <a:rPr lang="en-US" sz="2400" b="1">
                    <a:solidFill>
                      <a:srgbClr val="FFFFFF"/>
                    </a:solidFill>
                    <a:effectLst>
                      <a:glow rad="101600">
                        <a:srgbClr val="060400">
                          <a:alpha val="98000"/>
                        </a:srgbClr>
                      </a:glow>
                    </a:effectLst>
                    <a:latin typeface="Arial Narrow" charset="0"/>
                    <a:cs typeface="Arial" charset="0"/>
                  </a:rPr>
                  <a:t>Исис: амийн эм бурхан</a:t>
                </a:r>
                <a:endParaRPr lang="en-US" sz="2400" b="1">
                  <a:solidFill>
                    <a:srgbClr val="FFFFFF"/>
                  </a:solidFill>
                  <a:effectLst>
                    <a:glow rad="101600">
                      <a:srgbClr val="060400">
                        <a:alpha val="98000"/>
                      </a:srgbClr>
                    </a:glow>
                  </a:effectLst>
                  <a:latin typeface="Arial Narrow" charset="0"/>
                  <a:cs typeface="Times New Roman" charset="0"/>
                </a:endParaRPr>
              </a:p>
              <a:p>
                <a:pPr algn="ctr">
                  <a:defRPr/>
                </a:pPr>
                <a:r>
                  <a:rPr lang="en-US" sz="2400" b="1">
                    <a:solidFill>
                      <a:srgbClr val="FFFFFF"/>
                    </a:solidFill>
                    <a:effectLst>
                      <a:glow rad="101600">
                        <a:srgbClr val="060400">
                          <a:alpha val="98000"/>
                        </a:srgbClr>
                      </a:glow>
                    </a:effectLst>
                    <a:latin typeface="Arial Narrow" charset="0"/>
                    <a:cs typeface="Arial" charset="0"/>
                  </a:rPr>
                  <a:t>Сет: ургацын хамгаалагч</a:t>
                </a:r>
              </a:p>
            </p:txBody>
          </p:sp>
          <p:sp>
            <p:nvSpPr>
              <p:cNvPr id="257078" name="Rectangle 105"/>
              <p:cNvSpPr>
                <a:spLocks noChangeArrowheads="1"/>
              </p:cNvSpPr>
              <p:nvPr/>
            </p:nvSpPr>
            <p:spPr bwMode="auto">
              <a:xfrm>
                <a:off x="1543" y="693"/>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272403" name="Group 108"/>
            <p:cNvGrpSpPr>
              <a:grpSpLocks/>
            </p:cNvGrpSpPr>
            <p:nvPr/>
          </p:nvGrpSpPr>
          <p:grpSpPr bwMode="auto">
            <a:xfrm>
              <a:off x="48" y="2544"/>
              <a:ext cx="1477" cy="522"/>
              <a:chOff x="0" y="1386"/>
              <a:chExt cx="981" cy="693"/>
            </a:xfrm>
          </p:grpSpPr>
          <p:sp>
            <p:nvSpPr>
              <p:cNvPr id="257075" name="Rectangle 79"/>
              <p:cNvSpPr>
                <a:spLocks noChangeArrowheads="1"/>
              </p:cNvSpPr>
              <p:nvPr/>
            </p:nvSpPr>
            <p:spPr bwMode="auto">
              <a:xfrm>
                <a:off x="0" y="1386"/>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ЦАРЦАА</a:t>
                </a:r>
              </a:p>
            </p:txBody>
          </p:sp>
          <p:sp>
            <p:nvSpPr>
              <p:cNvPr id="257076" name="Rectangle 107"/>
              <p:cNvSpPr>
                <a:spLocks noChangeArrowheads="1"/>
              </p:cNvSpPr>
              <p:nvPr/>
            </p:nvSpPr>
            <p:spPr bwMode="auto">
              <a:xfrm>
                <a:off x="0" y="1386"/>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272404" name="Group 110"/>
            <p:cNvGrpSpPr>
              <a:grpSpLocks/>
            </p:cNvGrpSpPr>
            <p:nvPr/>
          </p:nvGrpSpPr>
          <p:grpSpPr bwMode="auto">
            <a:xfrm>
              <a:off x="1525" y="2544"/>
              <a:ext cx="847" cy="522"/>
              <a:chOff x="981" y="1386"/>
              <a:chExt cx="562" cy="693"/>
            </a:xfrm>
          </p:grpSpPr>
          <p:sp>
            <p:nvSpPr>
              <p:cNvPr id="257073" name="Rectangle 80"/>
              <p:cNvSpPr>
                <a:spLocks noChangeArrowheads="1"/>
              </p:cNvSpPr>
              <p:nvPr/>
            </p:nvSpPr>
            <p:spPr bwMode="auto">
              <a:xfrm>
                <a:off x="981" y="1386"/>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Eг</a:t>
                </a:r>
                <a:br>
                  <a:rPr lang="en-US" sz="2400" b="1">
                    <a:solidFill>
                      <a:srgbClr val="FFFFFF"/>
                    </a:solidFill>
                    <a:effectLst>
                      <a:glow rad="101600">
                        <a:srgbClr val="060400">
                          <a:alpha val="98000"/>
                        </a:srgbClr>
                      </a:glow>
                    </a:effectLst>
                    <a:latin typeface="Arial Narrow" charset="0"/>
                    <a:cs typeface="Arial" charset="0"/>
                  </a:rPr>
                </a:br>
                <a:r>
                  <a:rPr lang="en-US" sz="2400" b="1">
                    <a:solidFill>
                      <a:srgbClr val="FFFFFF"/>
                    </a:solidFill>
                    <a:effectLst>
                      <a:glow rad="101600">
                        <a:srgbClr val="060400">
                          <a:alpha val="98000"/>
                        </a:srgbClr>
                      </a:glow>
                    </a:effectLst>
                    <a:latin typeface="Arial Narrow" charset="0"/>
                    <a:cs typeface="Arial" charset="0"/>
                  </a:rPr>
                  <a:t> l0:1-20</a:t>
                </a:r>
              </a:p>
            </p:txBody>
          </p:sp>
          <p:sp>
            <p:nvSpPr>
              <p:cNvPr id="257074" name="Rectangle 109"/>
              <p:cNvSpPr>
                <a:spLocks noChangeArrowheads="1"/>
              </p:cNvSpPr>
              <p:nvPr/>
            </p:nvSpPr>
            <p:spPr bwMode="auto">
              <a:xfrm>
                <a:off x="981" y="1386"/>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272405" name="Group 112"/>
            <p:cNvGrpSpPr>
              <a:grpSpLocks/>
            </p:cNvGrpSpPr>
            <p:nvPr/>
          </p:nvGrpSpPr>
          <p:grpSpPr bwMode="auto">
            <a:xfrm>
              <a:off x="2372" y="2544"/>
              <a:ext cx="3388" cy="522"/>
              <a:chOff x="1543" y="1386"/>
              <a:chExt cx="2250" cy="693"/>
            </a:xfrm>
          </p:grpSpPr>
          <p:sp>
            <p:nvSpPr>
              <p:cNvPr id="257071" name="Rectangle 81"/>
              <p:cNvSpPr>
                <a:spLocks noChangeArrowheads="1"/>
              </p:cNvSpPr>
              <p:nvPr/>
            </p:nvSpPr>
            <p:spPr bwMode="auto">
              <a:xfrm>
                <a:off x="1543" y="1386"/>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Исис: амийн эм бурхан</a:t>
                </a:r>
                <a:endParaRPr lang="en-US" sz="2400" b="1">
                  <a:solidFill>
                    <a:srgbClr val="FFFFFF"/>
                  </a:solidFill>
                  <a:effectLst>
                    <a:glow rad="101600">
                      <a:srgbClr val="060400">
                        <a:alpha val="98000"/>
                      </a:srgbClr>
                    </a:glow>
                  </a:effectLst>
                  <a:latin typeface="Arial Narrow" charset="0"/>
                  <a:cs typeface="Times New Roman" charset="0"/>
                </a:endParaRPr>
              </a:p>
              <a:p>
                <a:pPr algn="ctr">
                  <a:defRPr/>
                </a:pPr>
                <a:r>
                  <a:rPr lang="en-US" sz="2400" b="1">
                    <a:solidFill>
                      <a:srgbClr val="FFFFFF"/>
                    </a:solidFill>
                    <a:effectLst>
                      <a:glow rad="101600">
                        <a:srgbClr val="060400">
                          <a:alpha val="98000"/>
                        </a:srgbClr>
                      </a:glow>
                    </a:effectLst>
                    <a:latin typeface="Arial Narrow" charset="0"/>
                    <a:cs typeface="Arial" charset="0"/>
                  </a:rPr>
                  <a:t>Сет: ургацын хамгаалагч</a:t>
                </a:r>
              </a:p>
            </p:txBody>
          </p:sp>
          <p:sp>
            <p:nvSpPr>
              <p:cNvPr id="257072" name="Rectangle 111"/>
              <p:cNvSpPr>
                <a:spLocks noChangeArrowheads="1"/>
              </p:cNvSpPr>
              <p:nvPr/>
            </p:nvSpPr>
            <p:spPr bwMode="auto">
              <a:xfrm>
                <a:off x="1543" y="1386"/>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272406" name="Group 114"/>
            <p:cNvGrpSpPr>
              <a:grpSpLocks/>
            </p:cNvGrpSpPr>
            <p:nvPr/>
          </p:nvGrpSpPr>
          <p:grpSpPr bwMode="auto">
            <a:xfrm>
              <a:off x="48" y="3066"/>
              <a:ext cx="1477" cy="607"/>
              <a:chOff x="0" y="2079"/>
              <a:chExt cx="981" cy="684"/>
            </a:xfrm>
          </p:grpSpPr>
          <p:sp>
            <p:nvSpPr>
              <p:cNvPr id="257069" name="Rectangle 85"/>
              <p:cNvSpPr>
                <a:spLocks noChangeArrowheads="1"/>
              </p:cNvSpPr>
              <p:nvPr/>
            </p:nvSpPr>
            <p:spPr bwMode="auto">
              <a:xfrm>
                <a:off x="0" y="2079"/>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ХАРАНХУЙ</a:t>
                </a:r>
              </a:p>
            </p:txBody>
          </p:sp>
          <p:sp>
            <p:nvSpPr>
              <p:cNvPr id="257070" name="Rectangle 113"/>
              <p:cNvSpPr>
                <a:spLocks noChangeArrowheads="1"/>
              </p:cNvSpPr>
              <p:nvPr/>
            </p:nvSpPr>
            <p:spPr bwMode="auto">
              <a:xfrm>
                <a:off x="0" y="2079"/>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272407" name="Group 116"/>
            <p:cNvGrpSpPr>
              <a:grpSpLocks/>
            </p:cNvGrpSpPr>
            <p:nvPr/>
          </p:nvGrpSpPr>
          <p:grpSpPr bwMode="auto">
            <a:xfrm>
              <a:off x="1525" y="3066"/>
              <a:ext cx="847" cy="607"/>
              <a:chOff x="981" y="2079"/>
              <a:chExt cx="562" cy="684"/>
            </a:xfrm>
          </p:grpSpPr>
          <p:sp>
            <p:nvSpPr>
              <p:cNvPr id="257067" name="Rectangle 86"/>
              <p:cNvSpPr>
                <a:spLocks noChangeArrowheads="1"/>
              </p:cNvSpPr>
              <p:nvPr/>
            </p:nvSpPr>
            <p:spPr bwMode="auto">
              <a:xfrm>
                <a:off x="981" y="2079"/>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Eг </a:t>
                </a:r>
                <a:endParaRPr lang="en-US" sz="2400" b="1">
                  <a:solidFill>
                    <a:srgbClr val="FFFFFF"/>
                  </a:solidFill>
                  <a:effectLst>
                    <a:glow rad="101600">
                      <a:srgbClr val="060400">
                        <a:alpha val="98000"/>
                      </a:srgbClr>
                    </a:glow>
                  </a:effectLst>
                  <a:latin typeface="Arial Narrow" charset="0"/>
                  <a:cs typeface="Times New Roman" charset="0"/>
                </a:endParaRPr>
              </a:p>
              <a:p>
                <a:pPr algn="ctr">
                  <a:defRPr/>
                </a:pPr>
                <a:r>
                  <a:rPr lang="en-US" sz="2400" b="1">
                    <a:solidFill>
                      <a:srgbClr val="FFFFFF"/>
                    </a:solidFill>
                    <a:effectLst>
                      <a:glow rad="101600">
                        <a:srgbClr val="060400">
                          <a:alpha val="98000"/>
                        </a:srgbClr>
                      </a:glow>
                    </a:effectLst>
                    <a:latin typeface="Arial Narrow" charset="0"/>
                    <a:cs typeface="Arial" charset="0"/>
                  </a:rPr>
                  <a:t>10:21-29</a:t>
                </a:r>
              </a:p>
            </p:txBody>
          </p:sp>
          <p:sp>
            <p:nvSpPr>
              <p:cNvPr id="257068" name="Rectangle 115"/>
              <p:cNvSpPr>
                <a:spLocks noChangeArrowheads="1"/>
              </p:cNvSpPr>
              <p:nvPr/>
            </p:nvSpPr>
            <p:spPr bwMode="auto">
              <a:xfrm>
                <a:off x="981" y="2079"/>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272408" name="Group 118"/>
            <p:cNvGrpSpPr>
              <a:grpSpLocks/>
            </p:cNvGrpSpPr>
            <p:nvPr/>
          </p:nvGrpSpPr>
          <p:grpSpPr bwMode="auto">
            <a:xfrm>
              <a:off x="2372" y="3066"/>
              <a:ext cx="3388" cy="607"/>
              <a:chOff x="1543" y="2079"/>
              <a:chExt cx="2250" cy="684"/>
            </a:xfrm>
          </p:grpSpPr>
          <p:sp>
            <p:nvSpPr>
              <p:cNvPr id="257065" name="Rectangle 87"/>
              <p:cNvSpPr>
                <a:spLocks noChangeArrowheads="1"/>
              </p:cNvSpPr>
              <p:nvPr/>
            </p:nvSpPr>
            <p:spPr bwMode="auto">
              <a:xfrm>
                <a:off x="1543" y="2079"/>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Ре, Aтен, Aтум, Хорус: янз бүрийн бүх нарны бурхад</a:t>
                </a:r>
              </a:p>
            </p:txBody>
          </p:sp>
          <p:sp>
            <p:nvSpPr>
              <p:cNvPr id="257066" name="Rectangle 117"/>
              <p:cNvSpPr>
                <a:spLocks noChangeArrowheads="1"/>
              </p:cNvSpPr>
              <p:nvPr/>
            </p:nvSpPr>
            <p:spPr bwMode="auto">
              <a:xfrm>
                <a:off x="1543" y="2079"/>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272409" name="Group 120"/>
            <p:cNvGrpSpPr>
              <a:grpSpLocks/>
            </p:cNvGrpSpPr>
            <p:nvPr/>
          </p:nvGrpSpPr>
          <p:grpSpPr bwMode="auto">
            <a:xfrm>
              <a:off x="48" y="3673"/>
              <a:ext cx="1477" cy="647"/>
              <a:chOff x="0" y="2763"/>
              <a:chExt cx="981" cy="729"/>
            </a:xfrm>
          </p:grpSpPr>
          <p:sp>
            <p:nvSpPr>
              <p:cNvPr id="257063" name="Rectangle 89"/>
              <p:cNvSpPr>
                <a:spLocks noChangeArrowheads="1"/>
              </p:cNvSpPr>
              <p:nvPr/>
            </p:nvSpPr>
            <p:spPr bwMode="auto">
              <a:xfrm>
                <a:off x="0" y="2763"/>
                <a:ext cx="981"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УУГАНУУДЫН ҮХЭЛ</a:t>
                </a:r>
              </a:p>
            </p:txBody>
          </p:sp>
          <p:sp>
            <p:nvSpPr>
              <p:cNvPr id="257064" name="Rectangle 119"/>
              <p:cNvSpPr>
                <a:spLocks noChangeArrowheads="1"/>
              </p:cNvSpPr>
              <p:nvPr/>
            </p:nvSpPr>
            <p:spPr bwMode="auto">
              <a:xfrm>
                <a:off x="0" y="2763"/>
                <a:ext cx="981"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272410" name="Group 122"/>
            <p:cNvGrpSpPr>
              <a:grpSpLocks/>
            </p:cNvGrpSpPr>
            <p:nvPr/>
          </p:nvGrpSpPr>
          <p:grpSpPr bwMode="auto">
            <a:xfrm>
              <a:off x="1525" y="3673"/>
              <a:ext cx="847" cy="647"/>
              <a:chOff x="981" y="2763"/>
              <a:chExt cx="562" cy="729"/>
            </a:xfrm>
          </p:grpSpPr>
          <p:sp>
            <p:nvSpPr>
              <p:cNvPr id="257061" name="Rectangle 90"/>
              <p:cNvSpPr>
                <a:spLocks noChangeArrowheads="1"/>
              </p:cNvSpPr>
              <p:nvPr/>
            </p:nvSpPr>
            <p:spPr bwMode="auto">
              <a:xfrm>
                <a:off x="981" y="2763"/>
                <a:ext cx="562"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Eг</a:t>
                </a:r>
                <a:endParaRPr lang="en-US" sz="2400" b="1">
                  <a:solidFill>
                    <a:srgbClr val="FFFFFF"/>
                  </a:solidFill>
                  <a:effectLst>
                    <a:glow rad="101600">
                      <a:srgbClr val="060400">
                        <a:alpha val="98000"/>
                      </a:srgbClr>
                    </a:glow>
                  </a:effectLst>
                  <a:latin typeface="Arial Narrow" charset="0"/>
                  <a:cs typeface="Times New Roman" charset="0"/>
                </a:endParaRPr>
              </a:p>
              <a:p>
                <a:pPr algn="ctr">
                  <a:defRPr/>
                </a:pPr>
                <a:r>
                  <a:rPr lang="en-US" sz="2400" b="1">
                    <a:solidFill>
                      <a:srgbClr val="FFFFFF"/>
                    </a:solidFill>
                    <a:effectLst>
                      <a:glow rad="101600">
                        <a:srgbClr val="060400">
                          <a:alpha val="98000"/>
                        </a:srgbClr>
                      </a:glow>
                    </a:effectLst>
                    <a:latin typeface="Arial Narrow" charset="0"/>
                    <a:cs typeface="Arial" charset="0"/>
                  </a:rPr>
                  <a:t>11:1-12:36</a:t>
                </a:r>
              </a:p>
            </p:txBody>
          </p:sp>
          <p:sp>
            <p:nvSpPr>
              <p:cNvPr id="257062" name="Rectangle 121"/>
              <p:cNvSpPr>
                <a:spLocks noChangeArrowheads="1"/>
              </p:cNvSpPr>
              <p:nvPr/>
            </p:nvSpPr>
            <p:spPr bwMode="auto">
              <a:xfrm>
                <a:off x="981" y="2763"/>
                <a:ext cx="562"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272411" name="Group 124"/>
            <p:cNvGrpSpPr>
              <a:grpSpLocks/>
            </p:cNvGrpSpPr>
            <p:nvPr/>
          </p:nvGrpSpPr>
          <p:grpSpPr bwMode="auto">
            <a:xfrm>
              <a:off x="2372" y="3673"/>
              <a:ext cx="3388" cy="647"/>
              <a:chOff x="1543" y="2763"/>
              <a:chExt cx="2250" cy="729"/>
            </a:xfrm>
          </p:grpSpPr>
          <p:sp>
            <p:nvSpPr>
              <p:cNvPr id="257059" name="Rectangle 91"/>
              <p:cNvSpPr>
                <a:spLocks noChangeArrowheads="1"/>
              </p:cNvSpPr>
              <p:nvPr/>
            </p:nvSpPr>
            <p:spPr bwMode="auto">
              <a:xfrm>
                <a:off x="1543" y="2763"/>
                <a:ext cx="2250"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01600">
                        <a:srgbClr val="060400">
                          <a:alpha val="98000"/>
                        </a:srgbClr>
                      </a:glow>
                    </a:effectLst>
                    <a:latin typeface="Arial Narrow" charset="0"/>
                    <a:cs typeface="Arial" charset="0"/>
                  </a:rPr>
                  <a:t>Фараоныг бурханчлал: </a:t>
                </a:r>
                <a:br>
                  <a:rPr lang="en-US" sz="2400" b="1">
                    <a:solidFill>
                      <a:srgbClr val="FFFFFF"/>
                    </a:solidFill>
                    <a:effectLst>
                      <a:glow rad="101600">
                        <a:srgbClr val="060400">
                          <a:alpha val="98000"/>
                        </a:srgbClr>
                      </a:glow>
                    </a:effectLst>
                    <a:latin typeface="Arial Narrow" charset="0"/>
                    <a:cs typeface="Arial" charset="0"/>
                  </a:rPr>
                </a:br>
                <a:r>
                  <a:rPr lang="en-US" sz="2400" b="1">
                    <a:solidFill>
                      <a:srgbClr val="FFFFFF"/>
                    </a:solidFill>
                    <a:effectLst>
                      <a:glow rad="101600">
                        <a:srgbClr val="060400">
                          <a:alpha val="98000"/>
                        </a:srgbClr>
                      </a:glow>
                    </a:effectLst>
                    <a:latin typeface="Arial Narrow" charset="0"/>
                    <a:cs typeface="Arial" charset="0"/>
                  </a:rPr>
                  <a:t>Осирис, амийг бэлэглэгч</a:t>
                </a:r>
              </a:p>
            </p:txBody>
          </p:sp>
          <p:sp>
            <p:nvSpPr>
              <p:cNvPr id="257060" name="Rectangle 123"/>
              <p:cNvSpPr>
                <a:spLocks noChangeArrowheads="1"/>
              </p:cNvSpPr>
              <p:nvPr/>
            </p:nvSpPr>
            <p:spPr bwMode="auto">
              <a:xfrm>
                <a:off x="1543" y="2763"/>
                <a:ext cx="2250"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sp>
          <p:nvSpPr>
            <p:cNvPr id="257052" name="Rectangle 126"/>
            <p:cNvSpPr>
              <a:spLocks noChangeArrowheads="1"/>
            </p:cNvSpPr>
            <p:nvPr/>
          </p:nvSpPr>
          <p:spPr bwMode="auto">
            <a:xfrm>
              <a:off x="5760" y="847"/>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57053" name="Rectangle 128"/>
            <p:cNvSpPr>
              <a:spLocks noChangeArrowheads="1"/>
            </p:cNvSpPr>
            <p:nvPr/>
          </p:nvSpPr>
          <p:spPr bwMode="auto">
            <a:xfrm>
              <a:off x="48" y="733"/>
              <a:ext cx="1477"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en-US" sz="2800" b="1">
                  <a:solidFill>
                    <a:srgbClr val="FFFFFF"/>
                  </a:solidFill>
                  <a:effectLst>
                    <a:glow rad="101600">
                      <a:srgbClr val="060400">
                        <a:alpha val="98000"/>
                      </a:srgbClr>
                    </a:glow>
                  </a:effectLst>
                  <a:latin typeface="Arial Black" charset="0"/>
                  <a:cs typeface="Arial" charset="0"/>
                </a:rPr>
                <a:t>ГАМШИГ</a:t>
              </a:r>
            </a:p>
          </p:txBody>
        </p:sp>
        <p:sp>
          <p:nvSpPr>
            <p:cNvPr id="257054" name="Rectangle 129"/>
            <p:cNvSpPr>
              <a:spLocks noChangeArrowheads="1"/>
            </p:cNvSpPr>
            <p:nvPr/>
          </p:nvSpPr>
          <p:spPr bwMode="auto">
            <a:xfrm>
              <a:off x="48" y="733"/>
              <a:ext cx="1477"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57055" name="Rectangle 131"/>
            <p:cNvSpPr>
              <a:spLocks noChangeArrowheads="1"/>
            </p:cNvSpPr>
            <p:nvPr/>
          </p:nvSpPr>
          <p:spPr bwMode="auto">
            <a:xfrm>
              <a:off x="1525" y="733"/>
              <a:ext cx="847"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en-US" sz="2000" b="1">
                  <a:solidFill>
                    <a:srgbClr val="FFFFFF"/>
                  </a:solidFill>
                  <a:effectLst>
                    <a:glow rad="101600">
                      <a:srgbClr val="060400">
                        <a:alpha val="98000"/>
                      </a:srgbClr>
                    </a:glow>
                  </a:effectLst>
                  <a:latin typeface="Arial Narrow" charset="0"/>
                  <a:cs typeface="Arial" charset="0"/>
                </a:rPr>
                <a:t>Библи</a:t>
              </a:r>
            </a:p>
          </p:txBody>
        </p:sp>
        <p:sp>
          <p:nvSpPr>
            <p:cNvPr id="257056" name="Rectangle 132"/>
            <p:cNvSpPr>
              <a:spLocks noChangeArrowheads="1"/>
            </p:cNvSpPr>
            <p:nvPr/>
          </p:nvSpPr>
          <p:spPr bwMode="auto">
            <a:xfrm>
              <a:off x="1525" y="733"/>
              <a:ext cx="847"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57057" name="Rectangle 134"/>
            <p:cNvSpPr>
              <a:spLocks noChangeArrowheads="1"/>
            </p:cNvSpPr>
            <p:nvPr/>
          </p:nvSpPr>
          <p:spPr bwMode="auto">
            <a:xfrm>
              <a:off x="2372" y="733"/>
              <a:ext cx="3388"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en-US" sz="2400" b="1">
                  <a:solidFill>
                    <a:srgbClr val="FFFFFF"/>
                  </a:solidFill>
                  <a:effectLst>
                    <a:glow rad="101600">
                      <a:srgbClr val="060400">
                        <a:alpha val="98000"/>
                      </a:srgbClr>
                    </a:glow>
                  </a:effectLst>
                  <a:latin typeface="Arial Black" charset="0"/>
                  <a:cs typeface="Arial" charset="0"/>
                </a:rPr>
                <a:t>ЗАРИМ НЭГ БОЛОМЖИТ ЕГИПТИЙН БУРХАДЫН ЭСРЭГ</a:t>
              </a:r>
            </a:p>
          </p:txBody>
        </p:sp>
        <p:sp>
          <p:nvSpPr>
            <p:cNvPr id="257058" name="Rectangle 135"/>
            <p:cNvSpPr>
              <a:spLocks noChangeArrowheads="1"/>
            </p:cNvSpPr>
            <p:nvPr/>
          </p:nvSpPr>
          <p:spPr bwMode="auto">
            <a:xfrm>
              <a:off x="2372" y="733"/>
              <a:ext cx="3388"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sp>
        <p:nvSpPr>
          <p:cNvPr id="257029" name="Rectangle 139"/>
          <p:cNvSpPr>
            <a:spLocks noGrp="1" noChangeArrowheads="1"/>
          </p:cNvSpPr>
          <p:nvPr>
            <p:ph type="title"/>
          </p:nvPr>
        </p:nvSpPr>
        <p:spPr>
          <a:xfrm>
            <a:off x="228600" y="0"/>
            <a:ext cx="7772400" cy="1143000"/>
          </a:xfrm>
        </p:spPr>
        <p:txBody>
          <a:bodyPr/>
          <a:lstStyle/>
          <a:p>
            <a:pPr>
              <a:defRPr/>
            </a:pPr>
            <a:r>
              <a:rPr lang="en-US" altLang="zh-CN" sz="3000" dirty="0" err="1" smtClean="0">
                <a:effectLst>
                  <a:glow rad="101600">
                    <a:srgbClr val="060400">
                      <a:alpha val="98000"/>
                    </a:srgbClr>
                  </a:glow>
                  <a:outerShdw blurRad="38100" dist="38100" dir="2700000" algn="tl">
                    <a:srgbClr val="000000"/>
                  </a:outerShdw>
                </a:effectLst>
                <a:latin typeface="Arial Black" charset="0"/>
                <a:ea typeface="SimSun" charset="0"/>
                <a:cs typeface="SimSun" charset="0"/>
              </a:rPr>
              <a:t>Гамшиг</a:t>
            </a:r>
            <a:r>
              <a:rPr lang="en-US" altLang="zh-CN" sz="3000" dirty="0" smtClean="0">
                <a:effectLst>
                  <a:glow rad="101600">
                    <a:srgbClr val="060400">
                      <a:alpha val="98000"/>
                    </a:srgbClr>
                  </a:glow>
                  <a:outerShdw blurRad="38100" dist="38100" dir="2700000" algn="tl">
                    <a:srgbClr val="000000"/>
                  </a:outerShdw>
                </a:effectLst>
                <a:latin typeface="Arial Black" charset="0"/>
                <a:ea typeface="SimSun" charset="0"/>
                <a:cs typeface="SimSun" charset="0"/>
              </a:rPr>
              <a:t> </a:t>
            </a:r>
            <a:r>
              <a:rPr lang="en-US" altLang="zh-CN" sz="3000" dirty="0" err="1" smtClean="0">
                <a:effectLst>
                  <a:glow rad="101600">
                    <a:srgbClr val="060400">
                      <a:alpha val="98000"/>
                    </a:srgbClr>
                  </a:glow>
                  <a:outerShdw blurRad="38100" dist="38100" dir="2700000" algn="tl">
                    <a:srgbClr val="000000"/>
                  </a:outerShdw>
                </a:effectLst>
                <a:latin typeface="Arial Black" charset="0"/>
                <a:ea typeface="SimSun" charset="0"/>
                <a:cs typeface="SimSun" charset="0"/>
              </a:rPr>
              <a:t>ба</a:t>
            </a:r>
            <a:r>
              <a:rPr lang="en-US" altLang="zh-CN" sz="3000" dirty="0" smtClean="0">
                <a:effectLst>
                  <a:glow rad="101600">
                    <a:srgbClr val="060400">
                      <a:alpha val="98000"/>
                    </a:srgbClr>
                  </a:glow>
                  <a:outerShdw blurRad="38100" dist="38100" dir="2700000" algn="tl">
                    <a:srgbClr val="000000"/>
                  </a:outerShdw>
                </a:effectLst>
                <a:latin typeface="Arial Black" charset="0"/>
                <a:ea typeface="SimSun" charset="0"/>
                <a:cs typeface="SimSun" charset="0"/>
              </a:rPr>
              <a:t> </a:t>
            </a:r>
            <a:r>
              <a:rPr lang="en-US" altLang="zh-CN" sz="3000" dirty="0" err="1" smtClean="0">
                <a:effectLst>
                  <a:glow rad="101600">
                    <a:srgbClr val="060400">
                      <a:alpha val="98000"/>
                    </a:srgbClr>
                  </a:glow>
                  <a:outerShdw blurRad="38100" dist="38100" dir="2700000" algn="tl">
                    <a:srgbClr val="000000"/>
                  </a:outerShdw>
                </a:effectLst>
                <a:latin typeface="Arial Black" charset="0"/>
                <a:ea typeface="SimSun" charset="0"/>
                <a:cs typeface="SimSun" charset="0"/>
              </a:rPr>
              <a:t>Египтийн</a:t>
            </a:r>
            <a:r>
              <a:rPr lang="en-US" altLang="zh-CN" sz="3000" dirty="0" smtClean="0">
                <a:effectLst>
                  <a:glow rad="101600">
                    <a:srgbClr val="060400">
                      <a:alpha val="98000"/>
                    </a:srgbClr>
                  </a:glow>
                  <a:outerShdw blurRad="38100" dist="38100" dir="2700000" algn="tl">
                    <a:srgbClr val="000000"/>
                  </a:outerShdw>
                </a:effectLst>
                <a:latin typeface="Arial Black" charset="0"/>
                <a:ea typeface="SimSun" charset="0"/>
                <a:cs typeface="SimSun" charset="0"/>
              </a:rPr>
              <a:t> </a:t>
            </a:r>
            <a:r>
              <a:rPr lang="en-US" altLang="zh-CN" sz="3000" dirty="0" err="1" smtClean="0">
                <a:effectLst>
                  <a:glow rad="101600">
                    <a:srgbClr val="060400">
                      <a:alpha val="98000"/>
                    </a:srgbClr>
                  </a:glow>
                  <a:outerShdw blurRad="38100" dist="38100" dir="2700000" algn="tl">
                    <a:srgbClr val="000000"/>
                  </a:outerShdw>
                </a:effectLst>
                <a:latin typeface="Arial Black" charset="0"/>
                <a:ea typeface="SimSun" charset="0"/>
                <a:cs typeface="SimSun" charset="0"/>
              </a:rPr>
              <a:t>Бурхад</a:t>
            </a:r>
            <a:r>
              <a:rPr lang="en-US" altLang="zh-CN" sz="3000" dirty="0" smtClean="0">
                <a:effectLst>
                  <a:glow rad="101600">
                    <a:srgbClr val="060400">
                      <a:alpha val="98000"/>
                    </a:srgbClr>
                  </a:glow>
                  <a:outerShdw blurRad="38100" dist="38100" dir="2700000" algn="tl">
                    <a:srgbClr val="000000"/>
                  </a:outerShdw>
                </a:effectLst>
                <a:latin typeface="Arial Black" charset="0"/>
                <a:ea typeface="SimSun" charset="0"/>
                <a:cs typeface="SimSun" charset="0"/>
              </a:rPr>
              <a:t/>
            </a:r>
            <a:br>
              <a:rPr lang="en-US" altLang="zh-CN" sz="3000" dirty="0" smtClean="0">
                <a:effectLst>
                  <a:glow rad="101600">
                    <a:srgbClr val="060400">
                      <a:alpha val="98000"/>
                    </a:srgbClr>
                  </a:glow>
                  <a:outerShdw blurRad="38100" dist="38100" dir="2700000" algn="tl">
                    <a:srgbClr val="000000"/>
                  </a:outerShdw>
                </a:effectLst>
                <a:latin typeface="Arial Black" charset="0"/>
                <a:ea typeface="SimSun" charset="0"/>
                <a:cs typeface="SimSun" charset="0"/>
              </a:rPr>
            </a:br>
            <a:r>
              <a:rPr lang="en-US" altLang="zh-CN" sz="1400" dirty="0" smtClean="0">
                <a:solidFill>
                  <a:srgbClr val="FFFFFF"/>
                </a:solidFill>
                <a:effectLst>
                  <a:glow rad="101600">
                    <a:srgbClr val="060400">
                      <a:alpha val="98000"/>
                    </a:srgbClr>
                  </a:glow>
                </a:effectLst>
                <a:latin typeface="Arial Black" charset="0"/>
                <a:ea typeface="SimSun" charset="0"/>
                <a:cs typeface="SimSun" charset="0"/>
              </a:rPr>
              <a:t>John </a:t>
            </a:r>
            <a:r>
              <a:rPr lang="en-US" altLang="zh-CN" sz="1400" dirty="0">
                <a:solidFill>
                  <a:srgbClr val="FFFFFF"/>
                </a:solidFill>
                <a:effectLst>
                  <a:glow rad="101600">
                    <a:srgbClr val="060400">
                      <a:alpha val="98000"/>
                    </a:srgbClr>
                  </a:glow>
                </a:effectLst>
                <a:latin typeface="Arial Black" charset="0"/>
                <a:ea typeface="SimSun" charset="0"/>
                <a:cs typeface="SimSun" charset="0"/>
              </a:rPr>
              <a:t>H. Walton, Chronological and Background Charts of the OT, 2d ed., 85</a:t>
            </a:r>
            <a:endParaRPr lang="en-US" sz="1800" dirty="0">
              <a:solidFill>
                <a:srgbClr val="FFFFFF"/>
              </a:solidFill>
              <a:effectLst>
                <a:glow rad="101600">
                  <a:srgbClr val="060400">
                    <a:alpha val="98000"/>
                  </a:srgbClr>
                </a:glow>
              </a:effectLst>
              <a:latin typeface="Arial Black" charset="0"/>
              <a:ea typeface="SimSun" charset="0"/>
              <a:cs typeface="SimSun" charset="0"/>
            </a:endParaRP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5" descr="crossingred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300" y="0"/>
            <a:ext cx="4838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4" name="Rectangle 2"/>
          <p:cNvSpPr>
            <a:spLocks noGrp="1" noChangeArrowheads="1"/>
          </p:cNvSpPr>
          <p:nvPr>
            <p:ph type="title"/>
          </p:nvPr>
        </p:nvSpPr>
        <p:spPr>
          <a:xfrm>
            <a:off x="685800" y="0"/>
            <a:ext cx="3886200" cy="1143000"/>
          </a:xfrm>
        </p:spPr>
        <p:txBody>
          <a:bodyPr/>
          <a:lstStyle/>
          <a:p>
            <a:r>
              <a:rPr kumimoji="1" lang="en-US" sz="3400">
                <a:latin typeface="Arial" charset="0"/>
                <a:ea typeface="ＭＳ Ｐゴシック" charset="0"/>
                <a:cs typeface="ＭＳ Ｐゴシック" charset="0"/>
              </a:rPr>
              <a:t>Яагаад Египтээс гарсан нь чухал?</a:t>
            </a:r>
            <a:endParaRPr kumimoji="1" lang="en-US">
              <a:latin typeface="Arial" charset="0"/>
              <a:ea typeface="ＭＳ Ｐゴシック" charset="0"/>
              <a:cs typeface="ＭＳ Ｐゴシック" charset="0"/>
            </a:endParaRPr>
          </a:p>
        </p:txBody>
      </p:sp>
      <p:sp>
        <p:nvSpPr>
          <p:cNvPr id="259075" name="Rectangle 6"/>
          <p:cNvSpPr>
            <a:spLocks noChangeArrowheads="1"/>
          </p:cNvSpPr>
          <p:nvPr/>
        </p:nvSpPr>
        <p:spPr bwMode="auto">
          <a:xfrm>
            <a:off x="762000" y="1143000"/>
            <a:ext cx="352266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SzPct val="80000"/>
              <a:buFont typeface="Wingdings" charset="0"/>
              <a:buChar char="l"/>
            </a:pPr>
            <a:r>
              <a:rPr kumimoji="1" lang="en-US" sz="2800">
                <a:solidFill>
                  <a:srgbClr val="FFFFFF"/>
                </a:solidFill>
                <a:latin typeface="Arial" charset="0"/>
              </a:rPr>
              <a:t>Бурхан Египтийн бурхдаас хүчирхэг (12:29, 37)!</a:t>
            </a:r>
          </a:p>
          <a:p>
            <a:pPr marL="342900" indent="-342900">
              <a:lnSpc>
                <a:spcPct val="80000"/>
              </a:lnSpc>
              <a:spcBef>
                <a:spcPct val="20000"/>
              </a:spcBef>
              <a:buSzPct val="80000"/>
              <a:buFont typeface="Wingdings" charset="0"/>
              <a:buChar char="l"/>
            </a:pPr>
            <a:r>
              <a:rPr kumimoji="1" lang="en-US" sz="2800">
                <a:solidFill>
                  <a:srgbClr val="FFFFFF"/>
                </a:solidFill>
                <a:latin typeface="Arial" charset="0"/>
              </a:rPr>
              <a:t>Бурхан өмнөх амлалтаа биелүүлсэн (12:40-41; харьц. Эх 15:15)</a:t>
            </a:r>
          </a:p>
          <a:p>
            <a:pPr marL="342900" indent="-342900">
              <a:lnSpc>
                <a:spcPct val="80000"/>
              </a:lnSpc>
              <a:spcBef>
                <a:spcPct val="20000"/>
              </a:spcBef>
              <a:buSzPct val="80000"/>
              <a:buFont typeface="Wingdings" charset="0"/>
              <a:buChar char="l"/>
            </a:pPr>
            <a:r>
              <a:rPr kumimoji="1" lang="en-US" sz="2800">
                <a:solidFill>
                  <a:srgbClr val="FFFFFF"/>
                </a:solidFill>
                <a:latin typeface="Arial" charset="0"/>
              </a:rPr>
              <a:t>Дээгүүр өнгөрөхүйн хурганы бэлэгдэл (12:3-5, 27, 43, 46; харьц. Ио 1:29; 19:36; 1Ко 5:7-8)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9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9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9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3" descr="crossingred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300" y="0"/>
            <a:ext cx="4838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2" name="Rectangle 4"/>
          <p:cNvSpPr>
            <a:spLocks noGrp="1" noChangeArrowheads="1"/>
          </p:cNvSpPr>
          <p:nvPr>
            <p:ph type="title"/>
          </p:nvPr>
        </p:nvSpPr>
        <p:spPr>
          <a:xfrm>
            <a:off x="685800" y="0"/>
            <a:ext cx="3886200" cy="1143000"/>
          </a:xfrm>
        </p:spPr>
        <p:txBody>
          <a:bodyPr/>
          <a:lstStyle/>
          <a:p>
            <a:r>
              <a:rPr kumimoji="1" lang="en-US" sz="3400">
                <a:latin typeface="Arial" charset="0"/>
                <a:ea typeface="ＭＳ Ｐゴシック" charset="0"/>
                <a:cs typeface="ＭＳ Ｐゴシック" charset="0"/>
              </a:rPr>
              <a:t>Яагаад Египтээс гарсан нь чухал?</a:t>
            </a:r>
            <a:endParaRPr kumimoji="1" lang="en-US">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38200" y="1295400"/>
            <a:ext cx="3352800" cy="4724400"/>
          </a:xfrm>
          <a:prstGeom prst="rect">
            <a:avLst/>
          </a:prstGeom>
          <a:noFill/>
          <a:ln w="9525">
            <a:noFill/>
            <a:miter lim="800000"/>
            <a:headEnd/>
            <a:tailEnd/>
          </a:ln>
        </p:spPr>
        <p:txBody>
          <a:bodyPr/>
          <a:lstStyle/>
          <a:p>
            <a:pPr marL="342900" indent="-342900">
              <a:lnSpc>
                <a:spcPct val="90000"/>
              </a:lnSpc>
              <a:spcBef>
                <a:spcPct val="20000"/>
              </a:spcBef>
              <a:buSzPct val="80000"/>
              <a:buFont typeface="Wingdings" charset="2"/>
              <a:buChar char="l"/>
              <a:defRPr/>
            </a:pPr>
            <a:r>
              <a:rPr kumimoji="1" lang="en-US" sz="2800" kern="0" dirty="0" err="1">
                <a:solidFill>
                  <a:srgbClr val="FFFFFF"/>
                </a:solidFill>
                <a:latin typeface="Arial"/>
                <a:ea typeface="ＭＳ Ｐゴシック" pitchFamily="-110" charset="-128"/>
                <a:cs typeface="ＭＳ Ｐゴシック" pitchFamily="-110" charset="-128"/>
              </a:rPr>
              <a:t>Үндэстний</a:t>
            </a:r>
            <a:r>
              <a:rPr kumimoji="1" lang="en-US" sz="2800" kern="0" dirty="0">
                <a:solidFill>
                  <a:srgbClr val="FFFFFF"/>
                </a:solidFill>
                <a:latin typeface="Arial"/>
                <a:ea typeface="ＭＳ Ｐゴシック" pitchFamily="-110" charset="-128"/>
                <a:cs typeface="ＭＳ Ｐゴシック" pitchFamily="-110" charset="-128"/>
              </a:rPr>
              <a:t> </a:t>
            </a:r>
            <a:r>
              <a:rPr kumimoji="1" lang="en-US" sz="2800" kern="0" dirty="0" err="1">
                <a:solidFill>
                  <a:srgbClr val="FFFFFF"/>
                </a:solidFill>
                <a:latin typeface="Arial"/>
                <a:ea typeface="ＭＳ Ｐゴシック" pitchFamily="-110" charset="-128"/>
                <a:cs typeface="ＭＳ Ｐゴシック" pitchFamily="-110" charset="-128"/>
              </a:rPr>
              <a:t>эхлэл</a:t>
            </a:r>
            <a:r>
              <a:rPr kumimoji="1" lang="en-US" sz="2800" kern="0" dirty="0">
                <a:solidFill>
                  <a:srgbClr val="FFFFFF"/>
                </a:solidFill>
                <a:latin typeface="Arial"/>
                <a:ea typeface="ＭＳ Ｐゴシック" pitchFamily="-110" charset="-128"/>
                <a:cs typeface="ＭＳ Ｐゴシック" pitchFamily="-110" charset="-128"/>
              </a:rPr>
              <a:t> (6:6-8)</a:t>
            </a:r>
          </a:p>
          <a:p>
            <a:pPr marL="342900" indent="-342900">
              <a:lnSpc>
                <a:spcPct val="90000"/>
              </a:lnSpc>
              <a:spcBef>
                <a:spcPct val="20000"/>
              </a:spcBef>
              <a:buSzPct val="80000"/>
              <a:buFont typeface="Wingdings" charset="2"/>
              <a:buChar char="l"/>
              <a:defRPr/>
            </a:pPr>
            <a:r>
              <a:rPr kumimoji="1" lang="en-US" sz="2800" kern="0" dirty="0" err="1">
                <a:solidFill>
                  <a:srgbClr val="FFFFFF"/>
                </a:solidFill>
                <a:latin typeface="Arial"/>
                <a:ea typeface="ＭＳ Ｐゴシック" pitchFamily="-110" charset="-128"/>
                <a:cs typeface="ＭＳ Ｐゴシック" pitchFamily="-110" charset="-128"/>
              </a:rPr>
              <a:t>Шинэ</a:t>
            </a:r>
            <a:r>
              <a:rPr kumimoji="1" lang="en-US" sz="2800" kern="0" dirty="0">
                <a:solidFill>
                  <a:srgbClr val="FFFFFF"/>
                </a:solidFill>
                <a:latin typeface="Arial"/>
                <a:ea typeface="ＭＳ Ｐゴシック" pitchFamily="-110" charset="-128"/>
                <a:cs typeface="ＭＳ Ｐゴシック" pitchFamily="-110" charset="-128"/>
              </a:rPr>
              <a:t> </a:t>
            </a:r>
            <a:r>
              <a:rPr kumimoji="1" lang="en-US" sz="2800" kern="0" dirty="0" err="1">
                <a:solidFill>
                  <a:srgbClr val="FFFFFF"/>
                </a:solidFill>
                <a:latin typeface="Arial"/>
                <a:ea typeface="ＭＳ Ｐゴシック" pitchFamily="-110" charset="-128"/>
                <a:cs typeface="ＭＳ Ｐゴシック" pitchFamily="-110" charset="-128"/>
              </a:rPr>
              <a:t>календарь</a:t>
            </a:r>
            <a:r>
              <a:rPr kumimoji="1" lang="en-US" sz="2800" kern="0" dirty="0">
                <a:solidFill>
                  <a:srgbClr val="FFFFFF"/>
                </a:solidFill>
                <a:latin typeface="Arial"/>
                <a:ea typeface="ＭＳ Ｐゴシック" pitchFamily="-110" charset="-128"/>
                <a:cs typeface="ＭＳ Ｐゴシック" pitchFamily="-110" charset="-128"/>
              </a:rPr>
              <a:t> (12:2)</a:t>
            </a:r>
          </a:p>
          <a:p>
            <a:pPr marL="342900" indent="-342900">
              <a:lnSpc>
                <a:spcPct val="90000"/>
              </a:lnSpc>
              <a:spcBef>
                <a:spcPct val="20000"/>
              </a:spcBef>
              <a:buSzPct val="80000"/>
              <a:buFont typeface="Wingdings" charset="2"/>
              <a:buChar char="l"/>
              <a:defRPr/>
            </a:pPr>
            <a:r>
              <a:rPr kumimoji="1" lang="en-US" sz="2800" kern="0" dirty="0" err="1">
                <a:solidFill>
                  <a:srgbClr val="FFFFFF"/>
                </a:solidFill>
                <a:latin typeface="Arial"/>
                <a:ea typeface="ＭＳ Ｐゴシック" pitchFamily="-110" charset="-128"/>
                <a:cs typeface="ＭＳ Ｐゴシック" pitchFamily="-110" charset="-128"/>
              </a:rPr>
              <a:t>Шинэ</a:t>
            </a:r>
            <a:r>
              <a:rPr kumimoji="1" lang="en-US" sz="2800" kern="0" dirty="0">
                <a:solidFill>
                  <a:srgbClr val="FFFFFF"/>
                </a:solidFill>
                <a:latin typeface="Arial"/>
                <a:ea typeface="ＭＳ Ｐゴシック" pitchFamily="-110" charset="-128"/>
                <a:cs typeface="ＭＳ Ｐゴシック" pitchFamily="-110" charset="-128"/>
              </a:rPr>
              <a:t> </a:t>
            </a:r>
            <a:r>
              <a:rPr kumimoji="1" lang="en-US" sz="2800" kern="0" dirty="0" err="1">
                <a:solidFill>
                  <a:srgbClr val="FFFFFF"/>
                </a:solidFill>
                <a:latin typeface="Arial"/>
                <a:ea typeface="ＭＳ Ｐゴシック" pitchFamily="-110" charset="-128"/>
                <a:cs typeface="ＭＳ Ｐゴシック" pitchFamily="-110" charset="-128"/>
              </a:rPr>
              <a:t>амь</a:t>
            </a:r>
            <a:r>
              <a:rPr kumimoji="1" lang="en-US" sz="2800" kern="0" dirty="0">
                <a:solidFill>
                  <a:srgbClr val="FFFFFF"/>
                </a:solidFill>
                <a:latin typeface="Arial"/>
                <a:ea typeface="ＭＳ Ｐゴシック" pitchFamily="-110" charset="-128"/>
                <a:cs typeface="ＭＳ Ｐゴシック" pitchFamily="-110" charset="-128"/>
              </a:rPr>
              <a:t> </a:t>
            </a:r>
            <a:r>
              <a:rPr kumimoji="1" lang="en-US" sz="2800" kern="0" dirty="0" err="1">
                <a:solidFill>
                  <a:srgbClr val="FFFFFF"/>
                </a:solidFill>
                <a:latin typeface="Arial"/>
                <a:ea typeface="ＭＳ Ｐゴシック" pitchFamily="-110" charset="-128"/>
                <a:cs typeface="ＭＳ Ｐゴシック" pitchFamily="-110" charset="-128"/>
              </a:rPr>
              <a:t>хүлээж</a:t>
            </a:r>
            <a:r>
              <a:rPr kumimoji="1" lang="en-US" sz="2800" kern="0" dirty="0">
                <a:solidFill>
                  <a:srgbClr val="FFFFFF"/>
                </a:solidFill>
                <a:latin typeface="Arial"/>
                <a:ea typeface="ＭＳ Ｐゴシック" pitchFamily="-110" charset="-128"/>
                <a:cs typeface="ＭＳ Ｐゴシック" pitchFamily="-110" charset="-128"/>
              </a:rPr>
              <a:t> </a:t>
            </a:r>
            <a:r>
              <a:rPr kumimoji="1" lang="en-US" sz="2800" kern="0" dirty="0" err="1">
                <a:solidFill>
                  <a:srgbClr val="FFFFFF"/>
                </a:solidFill>
                <a:latin typeface="Arial"/>
                <a:ea typeface="ＭＳ Ｐゴシック" pitchFamily="-110" charset="-128"/>
                <a:cs typeface="ＭＳ Ｐゴシック" pitchFamily="-110" charset="-128"/>
              </a:rPr>
              <a:t>авах</a:t>
            </a:r>
            <a:r>
              <a:rPr kumimoji="1" lang="en-US" sz="2800" kern="0" dirty="0">
                <a:solidFill>
                  <a:srgbClr val="FFFFFF"/>
                </a:solidFill>
                <a:latin typeface="Arial"/>
                <a:ea typeface="ＭＳ Ｐゴシック" pitchFamily="-110" charset="-128"/>
                <a:cs typeface="ＭＳ Ｐゴシック" pitchFamily="-110" charset="-128"/>
              </a:rPr>
              <a:t> </a:t>
            </a:r>
            <a:r>
              <a:rPr kumimoji="1" lang="en-US" sz="2800" kern="0" dirty="0" err="1">
                <a:solidFill>
                  <a:srgbClr val="FFFFFF"/>
                </a:solidFill>
                <a:latin typeface="Arial"/>
                <a:ea typeface="ＭＳ Ｐゴシック" pitchFamily="-110" charset="-128"/>
                <a:cs typeface="ＭＳ Ｐゴシック" pitchFamily="-110" charset="-128"/>
              </a:rPr>
              <a:t>итгэлийн</a:t>
            </a:r>
            <a:r>
              <a:rPr kumimoji="1" lang="en-US" sz="2800" kern="0" dirty="0">
                <a:solidFill>
                  <a:srgbClr val="FFFFFF"/>
                </a:solidFill>
                <a:latin typeface="Arial"/>
                <a:ea typeface="ＭＳ Ｐゴシック" pitchFamily="-110" charset="-128"/>
                <a:cs typeface="ＭＳ Ｐゴシック" pitchFamily="-110" charset="-128"/>
              </a:rPr>
              <a:t> </a:t>
            </a:r>
            <a:r>
              <a:rPr kumimoji="1" lang="en-US" sz="2800" kern="0" dirty="0" err="1">
                <a:solidFill>
                  <a:srgbClr val="FFFFFF"/>
                </a:solidFill>
                <a:latin typeface="Arial"/>
                <a:ea typeface="ＭＳ Ｐゴシック" pitchFamily="-110" charset="-128"/>
                <a:cs typeface="ＭＳ Ｐゴシック" pitchFamily="-110" charset="-128"/>
              </a:rPr>
              <a:t>хариу</a:t>
            </a:r>
            <a:r>
              <a:rPr kumimoji="1" lang="en-US" sz="2800" kern="0" dirty="0">
                <a:solidFill>
                  <a:srgbClr val="FFFFFF"/>
                </a:solidFill>
                <a:latin typeface="Arial"/>
                <a:ea typeface="ＭＳ Ｐゴシック" pitchFamily="-110" charset="-128"/>
                <a:cs typeface="ＭＳ Ｐゴシック" pitchFamily="-110" charset="-128"/>
              </a:rPr>
              <a:t> </a:t>
            </a:r>
            <a:r>
              <a:rPr kumimoji="1" lang="en-US" sz="2800" kern="0" dirty="0" err="1">
                <a:solidFill>
                  <a:srgbClr val="FFFFFF"/>
                </a:solidFill>
                <a:latin typeface="Arial"/>
                <a:ea typeface="ＭＳ Ｐゴシック" pitchFamily="-110" charset="-128"/>
                <a:cs typeface="ＭＳ Ｐゴシック" pitchFamily="-110" charset="-128"/>
              </a:rPr>
              <a:t>үйлдэл</a:t>
            </a:r>
            <a:endParaRPr kumimoji="1" lang="en-US" sz="2800" kern="0" dirty="0">
              <a:solidFill>
                <a:srgbClr val="FFFFFF"/>
              </a:solidFill>
              <a:latin typeface="Arial"/>
              <a:ea typeface="ＭＳ Ｐゴシック" pitchFamily="-110" charset="-128"/>
              <a:cs typeface="ＭＳ Ｐゴシック" pitchFamily="-110"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NPSST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33400"/>
            <a:ext cx="9220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latin typeface="Arial"/>
                <a:ea typeface="ＭＳ Ｐゴシック" charset="0"/>
                <a:cs typeface="Arial"/>
              </a:rPr>
              <a:t>"</a:t>
            </a:r>
            <a:r>
              <a:rPr lang="en-US" b="1" dirty="0" smtClean="0">
                <a:solidFill>
                  <a:schemeClr val="bg1"/>
                </a:solidFill>
                <a:latin typeface="Arial"/>
                <a:ea typeface="ＭＳ Ｐゴシック" charset="0"/>
                <a:cs typeface="Arial"/>
              </a:rPr>
              <a:t>… </a:t>
            </a:r>
            <a:r>
              <a:rPr lang="en-US" b="1" dirty="0" err="1" smtClean="0">
                <a:solidFill>
                  <a:schemeClr val="bg1"/>
                </a:solidFill>
                <a:latin typeface="Arial"/>
                <a:ea typeface="ＭＳ Ｐゴシック" charset="0"/>
                <a:cs typeface="Arial"/>
              </a:rPr>
              <a:t>Миний</a:t>
            </a:r>
            <a:r>
              <a:rPr lang="en-US" b="1" dirty="0" smtClean="0">
                <a:solidFill>
                  <a:schemeClr val="bg1"/>
                </a:solidFill>
                <a:latin typeface="Arial"/>
                <a:ea typeface="ＭＳ Ｐゴシック" charset="0"/>
                <a:cs typeface="Arial"/>
              </a:rPr>
              <a:t> </a:t>
            </a:r>
            <a:r>
              <a:rPr lang="en-US" b="1" dirty="0" err="1" smtClean="0">
                <a:solidFill>
                  <a:schemeClr val="bg1"/>
                </a:solidFill>
                <a:latin typeface="Arial"/>
                <a:ea typeface="ＭＳ Ｐゴシック" charset="0"/>
                <a:cs typeface="Arial"/>
              </a:rPr>
              <a:t>бие</a:t>
            </a:r>
            <a:r>
              <a:rPr lang="en-US" b="1" dirty="0" smtClean="0">
                <a:solidFill>
                  <a:schemeClr val="bg1"/>
                </a:solidFill>
                <a:latin typeface="Arial"/>
                <a:ea typeface="ＭＳ Ｐゴシック" charset="0"/>
                <a:cs typeface="Arial"/>
              </a:rPr>
              <a:t> …</a:t>
            </a:r>
            <a:r>
              <a:rPr lang="en-US" altLang="ja-JP" b="1" dirty="0" smtClean="0">
                <a:solidFill>
                  <a:schemeClr val="bg1"/>
                </a:solidFill>
                <a:latin typeface="Arial"/>
                <a:ea typeface="ＭＳ Ｐゴシック" charset="0"/>
                <a:cs typeface="Arial"/>
              </a:rPr>
              <a:t>"</a:t>
            </a:r>
            <a:endParaRPr lang="en-US" dirty="0">
              <a:latin typeface="Arial"/>
              <a:ea typeface="ＭＳ Ｐゴシック" charset="0"/>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ChangeArrowheads="1"/>
          </p:cNvSpPr>
          <p:nvPr/>
        </p:nvSpPr>
        <p:spPr bwMode="auto">
          <a:xfrm>
            <a:off x="1295400" y="0"/>
            <a:ext cx="6553200" cy="6858000"/>
          </a:xfrm>
          <a:prstGeom prst="rect">
            <a:avLst/>
          </a:prstGeom>
          <a:solidFill>
            <a:srgbClr val="FF0000"/>
          </a:solidFill>
          <a:ln w="12700" cap="sq">
            <a:solidFill>
              <a:schemeClr val="tx1"/>
            </a:solidFill>
            <a:miter lim="800000"/>
            <a:headEnd type="none" w="sm" len="sm"/>
            <a:tailEnd type="none" w="sm" len="sm"/>
          </a:ln>
        </p:spPr>
        <p:txBody>
          <a:bodyPr wrap="none" anchor="ctr"/>
          <a:lstStyle/>
          <a:p>
            <a:endParaRPr lang="en-US" sz="2400">
              <a:solidFill>
                <a:srgbClr val="000000"/>
              </a:solidFill>
              <a:latin typeface="Times New Roman" charset="0"/>
            </a:endParaRPr>
          </a:p>
        </p:txBody>
      </p:sp>
      <p:pic>
        <p:nvPicPr>
          <p:cNvPr id="263170" name="Picture 2" descr="OMSSO024"/>
          <p:cNvPicPr>
            <a:picLocks noChangeAspect="1" noChangeArrowheads="1"/>
          </p:cNvPicPr>
          <p:nvPr/>
        </p:nvPicPr>
        <p:blipFill>
          <a:blip r:embed="rId3">
            <a:extLst>
              <a:ext uri="{28A0092B-C50C-407E-A947-70E740481C1C}">
                <a14:useLocalDpi xmlns:a14="http://schemas.microsoft.com/office/drawing/2010/main" val="0"/>
              </a:ext>
            </a:extLst>
          </a:blip>
          <a:srcRect l="6633" r="9351"/>
          <a:stretch>
            <a:fillRect/>
          </a:stretch>
        </p:blipFill>
        <p:spPr bwMode="auto">
          <a:xfrm>
            <a:off x="1236663" y="2133600"/>
            <a:ext cx="2895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3" name="Picture 5"/>
          <p:cNvPicPr>
            <a:picLocks noChangeAspect="1" noChangeArrowheads="1"/>
          </p:cNvPicPr>
          <p:nvPr/>
        </p:nvPicPr>
        <p:blipFill>
          <a:blip r:embed="rId4">
            <a:extLst>
              <a:ext uri="{28A0092B-C50C-407E-A947-70E740481C1C}">
                <a14:useLocalDpi xmlns:a14="http://schemas.microsoft.com/office/drawing/2010/main" val="0"/>
              </a:ext>
            </a:extLst>
          </a:blip>
          <a:srcRect r="15218"/>
          <a:stretch>
            <a:fillRect/>
          </a:stretch>
        </p:blipFill>
        <p:spPr bwMode="auto">
          <a:xfrm>
            <a:off x="4876800" y="2133600"/>
            <a:ext cx="2971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0" name="Rectangle 8"/>
          <p:cNvSpPr>
            <a:spLocks noChangeArrowheads="1"/>
          </p:cNvSpPr>
          <p:nvPr/>
        </p:nvSpPr>
        <p:spPr bwMode="auto">
          <a:xfrm>
            <a:off x="779463"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sz="2400">
              <a:solidFill>
                <a:srgbClr val="000000"/>
              </a:solidFill>
              <a:latin typeface="Times New Roman" charset="0"/>
            </a:endParaRPr>
          </a:p>
        </p:txBody>
      </p:sp>
      <p:sp>
        <p:nvSpPr>
          <p:cNvPr id="263174" name="Text Box 6"/>
          <p:cNvSpPr txBox="1">
            <a:spLocks noChangeArrowheads="1"/>
          </p:cNvSpPr>
          <p:nvPr/>
        </p:nvSpPr>
        <p:spPr bwMode="auto">
          <a:xfrm>
            <a:off x="1295400" y="76200"/>
            <a:ext cx="2819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b="1">
                <a:solidFill>
                  <a:schemeClr val="bg1"/>
                </a:solidFill>
                <a:latin typeface="Arial" charset="0"/>
                <a:cs typeface="Arial" charset="0"/>
              </a:rPr>
              <a:t>Хуучин Гэрээнд Египтээс гарахуй нь …</a:t>
            </a:r>
          </a:p>
        </p:txBody>
      </p:sp>
      <p:sp>
        <p:nvSpPr>
          <p:cNvPr id="280582" name="Rectangle 9"/>
          <p:cNvSpPr>
            <a:spLocks noChangeArrowheads="1"/>
          </p:cNvSpPr>
          <p:nvPr/>
        </p:nvSpPr>
        <p:spPr bwMode="auto">
          <a:xfrm>
            <a:off x="4876800"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sz="2400">
              <a:solidFill>
                <a:srgbClr val="000000"/>
              </a:solidFill>
              <a:latin typeface="Times New Roman" charset="0"/>
            </a:endParaRPr>
          </a:p>
        </p:txBody>
      </p:sp>
      <p:sp>
        <p:nvSpPr>
          <p:cNvPr id="263178" name="Text Box 10"/>
          <p:cNvSpPr txBox="1">
            <a:spLocks noChangeArrowheads="1"/>
          </p:cNvSpPr>
          <p:nvPr/>
        </p:nvSpPr>
        <p:spPr bwMode="auto">
          <a:xfrm>
            <a:off x="4876800" y="76200"/>
            <a:ext cx="30083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b="1">
                <a:solidFill>
                  <a:schemeClr val="bg1"/>
                </a:solidFill>
                <a:latin typeface="Arial" charset="0"/>
                <a:cs typeface="Arial" charset="0"/>
              </a:rPr>
              <a:t>Шинэ Гэрээнд Христийн загалмайтай адил</a:t>
            </a:r>
          </a:p>
        </p:txBody>
      </p:sp>
      <p:sp>
        <p:nvSpPr>
          <p:cNvPr id="263179" name="WordArt 11"/>
          <p:cNvSpPr>
            <a:spLocks noChangeArrowheads="1" noChangeShapeType="1" noTextEdit="1"/>
          </p:cNvSpPr>
          <p:nvPr/>
        </p:nvSpPr>
        <p:spPr bwMode="auto">
          <a:xfrm>
            <a:off x="2819400" y="4343400"/>
            <a:ext cx="3854450" cy="1422400"/>
          </a:xfrm>
          <a:prstGeom prst="rect">
            <a:avLst/>
          </a:prstGeom>
        </p:spPr>
        <p:txBody>
          <a:bodyPr wrap="none" fromWordArt="1">
            <a:prstTxWarp prst="textPlain">
              <a:avLst>
                <a:gd name="adj" fmla="val 50000"/>
              </a:avLst>
            </a:prstTxWarp>
          </a:bodyPr>
          <a:lstStyle/>
          <a:p>
            <a:pPr algn="ctr"/>
            <a:r>
              <a:rPr lang="ru-RU" sz="3600" kern="10">
                <a:ln w="19050" cap="sq">
                  <a:solidFill>
                    <a:srgbClr val="99CCFF"/>
                  </a:solidFill>
                  <a:round/>
                  <a:headEnd type="none" w="sm" len="sm"/>
                  <a:tailEnd type="none" w="sm" len="sm"/>
                </a:ln>
                <a:solidFill>
                  <a:srgbClr val="0066CC"/>
                </a:solidFill>
                <a:effectLst>
                  <a:outerShdw blurRad="63500" dist="35921" dir="2700000" algn="ctr" rotWithShape="0">
                    <a:srgbClr val="990000"/>
                  </a:outerShdw>
                </a:effectLst>
                <a:latin typeface="Impact"/>
                <a:ea typeface="Impact"/>
                <a:cs typeface="Impact"/>
              </a:rPr>
              <a:t>Чөлөөлөлт!</a:t>
            </a:r>
            <a:endParaRPr lang="en-US" sz="3600" kern="10">
              <a:ln w="19050" cap="sq">
                <a:solidFill>
                  <a:srgbClr val="99CCFF"/>
                </a:solidFill>
                <a:round/>
                <a:headEnd type="none" w="sm" len="sm"/>
                <a:tailEnd type="none" w="sm" len="sm"/>
              </a:ln>
              <a:solidFill>
                <a:srgbClr val="0066CC"/>
              </a:solidFill>
              <a:effectLst>
                <a:outerShdw blurRad="63500" dist="35921" dir="2700000" algn="ctr" rotWithShape="0">
                  <a:srgbClr val="990000"/>
                </a:outerShdw>
              </a:effectLst>
              <a:latin typeface="Impact"/>
              <a:ea typeface="Impact"/>
              <a:cs typeface="Impact"/>
            </a:endParaRPr>
          </a:p>
        </p:txBody>
      </p:sp>
      <p:sp>
        <p:nvSpPr>
          <p:cNvPr id="280585" name="Rectangle 12"/>
          <p:cNvSpPr>
            <a:spLocks noGrp="1" noChangeArrowheads="1"/>
          </p:cNvSpPr>
          <p:nvPr>
            <p:ph type="title" idx="4294967295"/>
          </p:nvPr>
        </p:nvSpPr>
        <p:spPr>
          <a:xfrm>
            <a:off x="685800" y="1219200"/>
            <a:ext cx="7772400" cy="1143000"/>
          </a:xfrm>
        </p:spPr>
        <p:txBody>
          <a:bodyPr/>
          <a:lstStyle/>
          <a:p>
            <a:pPr eaLnBrk="1" hangingPunct="1"/>
            <a:r>
              <a:rPr lang="en-US">
                <a:solidFill>
                  <a:schemeClr val="bg1"/>
                </a:solidFill>
                <a:latin typeface="Arial" charset="0"/>
                <a:ea typeface="ＭＳ Ｐゴシック" charset="0"/>
                <a:cs typeface="Arial" charset="0"/>
              </a:rPr>
              <a:t>Нийтлэг Уялдаа</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3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1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3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3178"/>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4000"/>
                                  </p:stCondLst>
                                  <p:childTnLst>
                                    <p:set>
                                      <p:cBhvr>
                                        <p:cTn id="17" dur="1" fill="hold">
                                          <p:stCondLst>
                                            <p:cond delay="0"/>
                                          </p:stCondLst>
                                        </p:cTn>
                                        <p:tgtEl>
                                          <p:spTgt spid="26317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63179"/>
                                        </p:tgtEl>
                                        <p:attrNameLst>
                                          <p:attrName>style.visibility</p:attrName>
                                        </p:attrNameLst>
                                      </p:cBhvr>
                                      <p:to>
                                        <p:strVal val="visible"/>
                                      </p:to>
                                    </p:set>
                                    <p:animEffect transition="in" filter="wheel(4)">
                                      <p:cBhvr>
                                        <p:cTn id="22" dur="20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animBg="1"/>
      <p:bldP spid="263174" grpId="0"/>
      <p:bldP spid="263178" grpId="0"/>
      <p:bldP spid="26317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000099"/>
              </a:solidFill>
              <a:latin typeface="Times New Roman" charset="0"/>
            </a:endParaRPr>
          </a:p>
        </p:txBody>
      </p:sp>
      <p:sp>
        <p:nvSpPr>
          <p:cNvPr id="282626" name="Rectangle 3"/>
          <p:cNvSpPr>
            <a:spLocks noGrp="1" noChangeArrowheads="1"/>
          </p:cNvSpPr>
          <p:nvPr>
            <p:ph type="title" idx="4294967295"/>
          </p:nvPr>
        </p:nvSpPr>
        <p:spPr>
          <a:xfrm>
            <a:off x="2971800" y="76200"/>
            <a:ext cx="3276600" cy="533400"/>
          </a:xfrm>
          <a:solidFill>
            <a:schemeClr val="accent1"/>
          </a:solidFill>
        </p:spPr>
        <p:txBody>
          <a:bodyPr/>
          <a:lstStyle/>
          <a:p>
            <a:pPr eaLnBrk="1" hangingPunct="1"/>
            <a:r>
              <a:rPr lang="en-US" b="1">
                <a:latin typeface="Arial" charset="0"/>
                <a:ea typeface="ＭＳ Ｐゴシック" charset="0"/>
                <a:cs typeface="ＭＳ Ｐゴシック" charset="0"/>
              </a:rPr>
              <a:t>Тойм</a:t>
            </a:r>
          </a:p>
        </p:txBody>
      </p:sp>
      <p:grpSp>
        <p:nvGrpSpPr>
          <p:cNvPr id="282627" name="Group 4"/>
          <p:cNvGrpSpPr>
            <a:grpSpLocks/>
          </p:cNvGrpSpPr>
          <p:nvPr/>
        </p:nvGrpSpPr>
        <p:grpSpPr bwMode="auto">
          <a:xfrm>
            <a:off x="152400" y="685800"/>
            <a:ext cx="8915400" cy="6096000"/>
            <a:chOff x="144" y="480"/>
            <a:chExt cx="5184" cy="3744"/>
          </a:xfrm>
        </p:grpSpPr>
        <p:grpSp>
          <p:nvGrpSpPr>
            <p:cNvPr id="282631" name="Group 5"/>
            <p:cNvGrpSpPr>
              <a:grpSpLocks/>
            </p:cNvGrpSpPr>
            <p:nvPr/>
          </p:nvGrpSpPr>
          <p:grpSpPr bwMode="auto">
            <a:xfrm>
              <a:off x="144" y="480"/>
              <a:ext cx="5184" cy="351"/>
              <a:chOff x="0" y="0"/>
              <a:chExt cx="4768" cy="537"/>
            </a:xfrm>
          </p:grpSpPr>
          <p:sp>
            <p:nvSpPr>
              <p:cNvPr id="282737" name="Rectangle 6"/>
              <p:cNvSpPr>
                <a:spLocks noChangeArrowheads="1"/>
              </p:cNvSpPr>
              <p:nvPr/>
            </p:nvSpPr>
            <p:spPr bwMode="auto">
              <a:xfrm>
                <a:off x="32" y="0"/>
                <a:ext cx="4704"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Үндэс бүрэлдэхүйн эхлэл</a:t>
                </a:r>
                <a:endParaRPr lang="en-US" altLang="zh-CN" sz="2400">
                  <a:solidFill>
                    <a:srgbClr val="FFFFFF"/>
                  </a:solidFill>
                  <a:latin typeface="Arial Narrow" charset="0"/>
                  <a:ea typeface="SimSun" charset="0"/>
                  <a:cs typeface="SimSun" charset="0"/>
                </a:endParaRPr>
              </a:p>
            </p:txBody>
          </p:sp>
          <p:sp>
            <p:nvSpPr>
              <p:cNvPr id="282738" name="Rectangle 7"/>
              <p:cNvSpPr>
                <a:spLocks noChangeArrowheads="1"/>
              </p:cNvSpPr>
              <p:nvPr/>
            </p:nvSpPr>
            <p:spPr bwMode="auto">
              <a:xfrm>
                <a:off x="0" y="0"/>
                <a:ext cx="4768" cy="537"/>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32" name="Group 8"/>
            <p:cNvGrpSpPr>
              <a:grpSpLocks/>
            </p:cNvGrpSpPr>
            <p:nvPr/>
          </p:nvGrpSpPr>
          <p:grpSpPr bwMode="auto">
            <a:xfrm>
              <a:off x="144" y="831"/>
              <a:ext cx="2717" cy="275"/>
              <a:chOff x="0" y="537"/>
              <a:chExt cx="2388" cy="422"/>
            </a:xfrm>
          </p:grpSpPr>
          <p:sp>
            <p:nvSpPr>
              <p:cNvPr id="282735" name="Rectangle 9"/>
              <p:cNvSpPr>
                <a:spLocks noChangeArrowheads="1"/>
              </p:cNvSpPr>
              <p:nvPr/>
            </p:nvSpPr>
            <p:spPr bwMode="auto">
              <a:xfrm>
                <a:off x="32" y="537"/>
                <a:ext cx="232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1—18 бүлэг</a:t>
                </a:r>
                <a:endParaRPr lang="en-US" altLang="zh-CN" sz="2400">
                  <a:solidFill>
                    <a:srgbClr val="FFFFFF"/>
                  </a:solidFill>
                  <a:latin typeface="Arial Narrow" charset="0"/>
                  <a:ea typeface="SimSun" charset="0"/>
                  <a:cs typeface="SimSun" charset="0"/>
                </a:endParaRPr>
              </a:p>
            </p:txBody>
          </p:sp>
          <p:sp>
            <p:nvSpPr>
              <p:cNvPr id="282736" name="Rectangle 10"/>
              <p:cNvSpPr>
                <a:spLocks noChangeArrowheads="1"/>
              </p:cNvSpPr>
              <p:nvPr/>
            </p:nvSpPr>
            <p:spPr bwMode="auto">
              <a:xfrm>
                <a:off x="0" y="537"/>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33" name="Group 11"/>
            <p:cNvGrpSpPr>
              <a:grpSpLocks/>
            </p:cNvGrpSpPr>
            <p:nvPr/>
          </p:nvGrpSpPr>
          <p:grpSpPr bwMode="auto">
            <a:xfrm>
              <a:off x="2861" y="831"/>
              <a:ext cx="2461" cy="275"/>
              <a:chOff x="2388" y="537"/>
              <a:chExt cx="2164" cy="422"/>
            </a:xfrm>
          </p:grpSpPr>
          <p:sp>
            <p:nvSpPr>
              <p:cNvPr id="282733" name="Rectangle 12"/>
              <p:cNvSpPr>
                <a:spLocks noChangeArrowheads="1"/>
              </p:cNvSpPr>
              <p:nvPr/>
            </p:nvSpPr>
            <p:spPr bwMode="auto">
              <a:xfrm>
                <a:off x="2420" y="537"/>
                <a:ext cx="210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19—40 бүлэг</a:t>
                </a:r>
                <a:endParaRPr lang="en-US" altLang="zh-CN" sz="2400">
                  <a:solidFill>
                    <a:srgbClr val="FFFFFF"/>
                  </a:solidFill>
                  <a:latin typeface="Arial Narrow" charset="0"/>
                  <a:ea typeface="SimSun" charset="0"/>
                  <a:cs typeface="SimSun" charset="0"/>
                </a:endParaRPr>
              </a:p>
            </p:txBody>
          </p:sp>
          <p:sp>
            <p:nvSpPr>
              <p:cNvPr id="282734" name="Rectangle 13"/>
              <p:cNvSpPr>
                <a:spLocks noChangeArrowheads="1"/>
              </p:cNvSpPr>
              <p:nvPr/>
            </p:nvSpPr>
            <p:spPr bwMode="auto">
              <a:xfrm>
                <a:off x="2388" y="53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34" name="Group 14"/>
            <p:cNvGrpSpPr>
              <a:grpSpLocks/>
            </p:cNvGrpSpPr>
            <p:nvPr/>
          </p:nvGrpSpPr>
          <p:grpSpPr bwMode="auto">
            <a:xfrm>
              <a:off x="144" y="1106"/>
              <a:ext cx="2717" cy="275"/>
              <a:chOff x="0" y="959"/>
              <a:chExt cx="2388" cy="422"/>
            </a:xfrm>
          </p:grpSpPr>
          <p:sp>
            <p:nvSpPr>
              <p:cNvPr id="282731" name="Rectangle 15"/>
              <p:cNvSpPr>
                <a:spLocks noChangeArrowheads="1"/>
              </p:cNvSpPr>
              <p:nvPr/>
            </p:nvSpPr>
            <p:spPr bwMode="auto">
              <a:xfrm>
                <a:off x="32" y="959"/>
                <a:ext cx="232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Боолчлолоос Эрх чөлөө авав</a:t>
                </a:r>
                <a:endParaRPr lang="en-US" altLang="zh-CN" sz="2400">
                  <a:solidFill>
                    <a:srgbClr val="FFFFFF"/>
                  </a:solidFill>
                  <a:latin typeface="Arial Narrow" charset="0"/>
                  <a:ea typeface="SimSun" charset="0"/>
                  <a:cs typeface="SimSun" charset="0"/>
                </a:endParaRPr>
              </a:p>
            </p:txBody>
          </p:sp>
          <p:sp>
            <p:nvSpPr>
              <p:cNvPr id="282732" name="Rectangle 16"/>
              <p:cNvSpPr>
                <a:spLocks noChangeArrowheads="1"/>
              </p:cNvSpPr>
              <p:nvPr/>
            </p:nvSpPr>
            <p:spPr bwMode="auto">
              <a:xfrm>
                <a:off x="0" y="959"/>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35" name="Group 17"/>
            <p:cNvGrpSpPr>
              <a:grpSpLocks/>
            </p:cNvGrpSpPr>
            <p:nvPr/>
          </p:nvGrpSpPr>
          <p:grpSpPr bwMode="auto">
            <a:xfrm>
              <a:off x="2861" y="1106"/>
              <a:ext cx="2461" cy="275"/>
              <a:chOff x="2388" y="959"/>
              <a:chExt cx="2164" cy="422"/>
            </a:xfrm>
          </p:grpSpPr>
          <p:sp>
            <p:nvSpPr>
              <p:cNvPr id="282729" name="Rectangle 18"/>
              <p:cNvSpPr>
                <a:spLocks noChangeArrowheads="1"/>
              </p:cNvSpPr>
              <p:nvPr/>
            </p:nvSpPr>
            <p:spPr bwMode="auto">
              <a:xfrm>
                <a:off x="2420" y="959"/>
                <a:ext cx="210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Бурханаас хууль авав</a:t>
                </a:r>
                <a:endParaRPr lang="en-US" altLang="zh-CN" sz="2400">
                  <a:solidFill>
                    <a:srgbClr val="FFFFFF"/>
                  </a:solidFill>
                  <a:latin typeface="Arial Narrow" charset="0"/>
                  <a:ea typeface="SimSun" charset="0"/>
                  <a:cs typeface="SimSun" charset="0"/>
                </a:endParaRPr>
              </a:p>
            </p:txBody>
          </p:sp>
          <p:sp>
            <p:nvSpPr>
              <p:cNvPr id="282730" name="Rectangle 19"/>
              <p:cNvSpPr>
                <a:spLocks noChangeArrowheads="1"/>
              </p:cNvSpPr>
              <p:nvPr/>
            </p:nvSpPr>
            <p:spPr bwMode="auto">
              <a:xfrm>
                <a:off x="2388" y="95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36" name="Group 20"/>
            <p:cNvGrpSpPr>
              <a:grpSpLocks/>
            </p:cNvGrpSpPr>
            <p:nvPr/>
          </p:nvGrpSpPr>
          <p:grpSpPr bwMode="auto">
            <a:xfrm>
              <a:off x="144" y="1381"/>
              <a:ext cx="2717" cy="276"/>
              <a:chOff x="0" y="1381"/>
              <a:chExt cx="2388" cy="422"/>
            </a:xfrm>
          </p:grpSpPr>
          <p:sp>
            <p:nvSpPr>
              <p:cNvPr id="282727" name="Rectangle 21"/>
              <p:cNvSpPr>
                <a:spLocks noChangeArrowheads="1"/>
              </p:cNvSpPr>
              <p:nvPr/>
            </p:nvSpPr>
            <p:spPr bwMode="auto">
              <a:xfrm>
                <a:off x="32" y="1381"/>
                <a:ext cx="232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Египтээс Израилийг гарган авав</a:t>
                </a:r>
                <a:endParaRPr lang="en-US" altLang="zh-CN" sz="2400">
                  <a:solidFill>
                    <a:srgbClr val="FFFFFF"/>
                  </a:solidFill>
                  <a:latin typeface="Arial Narrow" charset="0"/>
                  <a:ea typeface="SimSun" charset="0"/>
                  <a:cs typeface="SimSun" charset="0"/>
                </a:endParaRPr>
              </a:p>
            </p:txBody>
          </p:sp>
          <p:sp>
            <p:nvSpPr>
              <p:cNvPr id="282728" name="Rectangle 22"/>
              <p:cNvSpPr>
                <a:spLocks noChangeArrowheads="1"/>
              </p:cNvSpPr>
              <p:nvPr/>
            </p:nvSpPr>
            <p:spPr bwMode="auto">
              <a:xfrm>
                <a:off x="0" y="1381"/>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37" name="Group 23"/>
            <p:cNvGrpSpPr>
              <a:grpSpLocks/>
            </p:cNvGrpSpPr>
            <p:nvPr/>
          </p:nvGrpSpPr>
          <p:grpSpPr bwMode="auto">
            <a:xfrm>
              <a:off x="2861" y="1381"/>
              <a:ext cx="2461" cy="276"/>
              <a:chOff x="2388" y="1381"/>
              <a:chExt cx="2164" cy="422"/>
            </a:xfrm>
          </p:grpSpPr>
          <p:sp>
            <p:nvSpPr>
              <p:cNvPr id="282725" name="Rectangle 24"/>
              <p:cNvSpPr>
                <a:spLocks noChangeArrowheads="1"/>
              </p:cNvSpPr>
              <p:nvPr/>
            </p:nvSpPr>
            <p:spPr bwMode="auto">
              <a:xfrm>
                <a:off x="2420" y="1381"/>
                <a:ext cx="210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Израилиас Египтийг гарган авав</a:t>
                </a:r>
                <a:endParaRPr lang="en-US" altLang="zh-CN" sz="2400">
                  <a:solidFill>
                    <a:srgbClr val="FFFFFF"/>
                  </a:solidFill>
                  <a:latin typeface="Arial Narrow" charset="0"/>
                  <a:ea typeface="SimSun" charset="0"/>
                  <a:cs typeface="SimSun" charset="0"/>
                </a:endParaRPr>
              </a:p>
            </p:txBody>
          </p:sp>
          <p:sp>
            <p:nvSpPr>
              <p:cNvPr id="282726" name="Rectangle 25"/>
              <p:cNvSpPr>
                <a:spLocks noChangeArrowheads="1"/>
              </p:cNvSpPr>
              <p:nvPr/>
            </p:nvSpPr>
            <p:spPr bwMode="auto">
              <a:xfrm>
                <a:off x="2388" y="138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38" name="Group 26"/>
            <p:cNvGrpSpPr>
              <a:grpSpLocks/>
            </p:cNvGrpSpPr>
            <p:nvPr/>
          </p:nvGrpSpPr>
          <p:grpSpPr bwMode="auto">
            <a:xfrm>
              <a:off x="144" y="1657"/>
              <a:ext cx="2717" cy="275"/>
              <a:chOff x="0" y="1803"/>
              <a:chExt cx="2388" cy="422"/>
            </a:xfrm>
          </p:grpSpPr>
          <p:sp>
            <p:nvSpPr>
              <p:cNvPr id="282723" name="Rectangle 27"/>
              <p:cNvSpPr>
                <a:spLocks noChangeArrowheads="1"/>
              </p:cNvSpPr>
              <p:nvPr/>
            </p:nvSpPr>
            <p:spPr bwMode="auto">
              <a:xfrm>
                <a:off x="32" y="1803"/>
                <a:ext cx="232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Хүүрнэл</a:t>
                </a:r>
                <a:endParaRPr lang="en-US" altLang="zh-CN" sz="2400">
                  <a:solidFill>
                    <a:srgbClr val="FFFFFF"/>
                  </a:solidFill>
                  <a:latin typeface="Arial Narrow" charset="0"/>
                  <a:ea typeface="SimSun" charset="0"/>
                  <a:cs typeface="SimSun" charset="0"/>
                </a:endParaRPr>
              </a:p>
            </p:txBody>
          </p:sp>
          <p:sp>
            <p:nvSpPr>
              <p:cNvPr id="282724" name="Rectangle 28"/>
              <p:cNvSpPr>
                <a:spLocks noChangeArrowheads="1"/>
              </p:cNvSpPr>
              <p:nvPr/>
            </p:nvSpPr>
            <p:spPr bwMode="auto">
              <a:xfrm>
                <a:off x="0" y="1803"/>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39" name="Group 29"/>
            <p:cNvGrpSpPr>
              <a:grpSpLocks/>
            </p:cNvGrpSpPr>
            <p:nvPr/>
          </p:nvGrpSpPr>
          <p:grpSpPr bwMode="auto">
            <a:xfrm>
              <a:off x="2861" y="1657"/>
              <a:ext cx="2461" cy="275"/>
              <a:chOff x="2388" y="1803"/>
              <a:chExt cx="2164" cy="422"/>
            </a:xfrm>
          </p:grpSpPr>
          <p:sp>
            <p:nvSpPr>
              <p:cNvPr id="282721" name="Rectangle 30"/>
              <p:cNvSpPr>
                <a:spLocks noChangeArrowheads="1"/>
              </p:cNvSpPr>
              <p:nvPr/>
            </p:nvSpPr>
            <p:spPr bwMode="auto">
              <a:xfrm>
                <a:off x="2420" y="1803"/>
                <a:ext cx="210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Хуульчлал</a:t>
                </a:r>
                <a:endParaRPr lang="en-US" altLang="zh-CN" sz="2400">
                  <a:solidFill>
                    <a:srgbClr val="FFFFFF"/>
                  </a:solidFill>
                  <a:latin typeface="Arial Narrow" charset="0"/>
                  <a:ea typeface="SimSun" charset="0"/>
                  <a:cs typeface="SimSun" charset="0"/>
                </a:endParaRPr>
              </a:p>
            </p:txBody>
          </p:sp>
          <p:sp>
            <p:nvSpPr>
              <p:cNvPr id="282722" name="Rectangle 31"/>
              <p:cNvSpPr>
                <a:spLocks noChangeArrowheads="1"/>
              </p:cNvSpPr>
              <p:nvPr/>
            </p:nvSpPr>
            <p:spPr bwMode="auto">
              <a:xfrm>
                <a:off x="2388" y="1803"/>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40" name="Group 32"/>
            <p:cNvGrpSpPr>
              <a:grpSpLocks/>
            </p:cNvGrpSpPr>
            <p:nvPr/>
          </p:nvGrpSpPr>
          <p:grpSpPr bwMode="auto">
            <a:xfrm>
              <a:off x="144" y="1932"/>
              <a:ext cx="2717" cy="276"/>
              <a:chOff x="0" y="2225"/>
              <a:chExt cx="2388" cy="422"/>
            </a:xfrm>
          </p:grpSpPr>
          <p:sp>
            <p:nvSpPr>
              <p:cNvPr id="282719" name="Rectangle 33"/>
              <p:cNvSpPr>
                <a:spLocks noChangeArrowheads="1"/>
              </p:cNvSpPr>
              <p:nvPr/>
            </p:nvSpPr>
            <p:spPr bwMode="auto">
              <a:xfrm>
                <a:off x="32" y="2225"/>
                <a:ext cx="232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Чөлөөт хүмүүс</a:t>
                </a:r>
                <a:endParaRPr lang="en-US" altLang="zh-CN" sz="2400">
                  <a:solidFill>
                    <a:srgbClr val="FFFFFF"/>
                  </a:solidFill>
                  <a:latin typeface="Arial Narrow" charset="0"/>
                  <a:ea typeface="SimSun" charset="0"/>
                  <a:cs typeface="SimSun" charset="0"/>
                </a:endParaRPr>
              </a:p>
            </p:txBody>
          </p:sp>
          <p:sp>
            <p:nvSpPr>
              <p:cNvPr id="282720" name="Rectangle 34"/>
              <p:cNvSpPr>
                <a:spLocks noChangeArrowheads="1"/>
              </p:cNvSpPr>
              <p:nvPr/>
            </p:nvSpPr>
            <p:spPr bwMode="auto">
              <a:xfrm>
                <a:off x="0" y="2225"/>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41" name="Group 35"/>
            <p:cNvGrpSpPr>
              <a:grpSpLocks/>
            </p:cNvGrpSpPr>
            <p:nvPr/>
          </p:nvGrpSpPr>
          <p:grpSpPr bwMode="auto">
            <a:xfrm>
              <a:off x="2861" y="1932"/>
              <a:ext cx="2461" cy="276"/>
              <a:chOff x="2388" y="2225"/>
              <a:chExt cx="2164" cy="422"/>
            </a:xfrm>
          </p:grpSpPr>
          <p:sp>
            <p:nvSpPr>
              <p:cNvPr id="282717" name="Rectangle 36"/>
              <p:cNvSpPr>
                <a:spLocks noChangeArrowheads="1"/>
              </p:cNvSpPr>
              <p:nvPr/>
            </p:nvSpPr>
            <p:spPr bwMode="auto">
              <a:xfrm>
                <a:off x="2420" y="2225"/>
                <a:ext cx="210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Засаглал</a:t>
                </a:r>
                <a:endParaRPr lang="en-US" altLang="zh-CN" sz="2400">
                  <a:solidFill>
                    <a:srgbClr val="FFFFFF"/>
                  </a:solidFill>
                  <a:latin typeface="Arial Narrow" charset="0"/>
                  <a:ea typeface="SimSun" charset="0"/>
                  <a:cs typeface="SimSun" charset="0"/>
                </a:endParaRPr>
              </a:p>
            </p:txBody>
          </p:sp>
          <p:sp>
            <p:nvSpPr>
              <p:cNvPr id="282718" name="Rectangle 37"/>
              <p:cNvSpPr>
                <a:spLocks noChangeArrowheads="1"/>
              </p:cNvSpPr>
              <p:nvPr/>
            </p:nvSpPr>
            <p:spPr bwMode="auto">
              <a:xfrm>
                <a:off x="2388" y="2225"/>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42" name="Group 38"/>
            <p:cNvGrpSpPr>
              <a:grpSpLocks/>
            </p:cNvGrpSpPr>
            <p:nvPr/>
          </p:nvGrpSpPr>
          <p:grpSpPr bwMode="auto">
            <a:xfrm>
              <a:off x="144" y="2208"/>
              <a:ext cx="1206" cy="275"/>
              <a:chOff x="0" y="2647"/>
              <a:chExt cx="1060" cy="422"/>
            </a:xfrm>
          </p:grpSpPr>
          <p:sp>
            <p:nvSpPr>
              <p:cNvPr id="282715" name="Rectangle 39"/>
              <p:cNvSpPr>
                <a:spLocks noChangeArrowheads="1"/>
              </p:cNvSpPr>
              <p:nvPr/>
            </p:nvSpPr>
            <p:spPr bwMode="auto">
              <a:xfrm>
                <a:off x="32" y="2647"/>
                <a:ext cx="996"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Дарлагдалт</a:t>
                </a:r>
                <a:endParaRPr lang="en-US" altLang="zh-CN" sz="2400">
                  <a:solidFill>
                    <a:srgbClr val="FFFFFF"/>
                  </a:solidFill>
                  <a:latin typeface="Arial Narrow" charset="0"/>
                  <a:ea typeface="SimSun" charset="0"/>
                  <a:cs typeface="SimSun" charset="0"/>
                </a:endParaRPr>
              </a:p>
            </p:txBody>
          </p:sp>
          <p:sp>
            <p:nvSpPr>
              <p:cNvPr id="282716" name="Rectangle 40"/>
              <p:cNvSpPr>
                <a:spLocks noChangeArrowheads="1"/>
              </p:cNvSpPr>
              <p:nvPr/>
            </p:nvSpPr>
            <p:spPr bwMode="auto">
              <a:xfrm>
                <a:off x="0" y="2647"/>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43" name="Group 41"/>
            <p:cNvGrpSpPr>
              <a:grpSpLocks/>
            </p:cNvGrpSpPr>
            <p:nvPr/>
          </p:nvGrpSpPr>
          <p:grpSpPr bwMode="auto">
            <a:xfrm>
              <a:off x="1350" y="2208"/>
              <a:ext cx="1511" cy="275"/>
              <a:chOff x="1060" y="2647"/>
              <a:chExt cx="1328" cy="422"/>
            </a:xfrm>
          </p:grpSpPr>
          <p:sp>
            <p:nvSpPr>
              <p:cNvPr id="282713" name="Rectangle 42"/>
              <p:cNvSpPr>
                <a:spLocks noChangeArrowheads="1"/>
              </p:cNvSpPr>
              <p:nvPr/>
            </p:nvSpPr>
            <p:spPr bwMode="auto">
              <a:xfrm>
                <a:off x="1092" y="2647"/>
                <a:ext cx="126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Чөлөөлөгдөлт</a:t>
                </a:r>
                <a:endParaRPr lang="en-US" altLang="zh-CN" sz="2400">
                  <a:solidFill>
                    <a:srgbClr val="FFFFFF"/>
                  </a:solidFill>
                  <a:latin typeface="Arial Narrow" charset="0"/>
                  <a:ea typeface="SimSun" charset="0"/>
                  <a:cs typeface="SimSun" charset="0"/>
                </a:endParaRPr>
              </a:p>
            </p:txBody>
          </p:sp>
          <p:sp>
            <p:nvSpPr>
              <p:cNvPr id="282714" name="Rectangle 43"/>
              <p:cNvSpPr>
                <a:spLocks noChangeArrowheads="1"/>
              </p:cNvSpPr>
              <p:nvPr/>
            </p:nvSpPr>
            <p:spPr bwMode="auto">
              <a:xfrm>
                <a:off x="1060" y="2647"/>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44" name="Group 44"/>
            <p:cNvGrpSpPr>
              <a:grpSpLocks/>
            </p:cNvGrpSpPr>
            <p:nvPr/>
          </p:nvGrpSpPr>
          <p:grpSpPr bwMode="auto">
            <a:xfrm>
              <a:off x="2861" y="2208"/>
              <a:ext cx="2461" cy="275"/>
              <a:chOff x="2388" y="2647"/>
              <a:chExt cx="2164" cy="422"/>
            </a:xfrm>
          </p:grpSpPr>
          <p:sp>
            <p:nvSpPr>
              <p:cNvPr id="282711" name="Rectangle 45"/>
              <p:cNvSpPr>
                <a:spLocks noChangeArrowheads="1"/>
              </p:cNvSpPr>
              <p:nvPr/>
            </p:nvSpPr>
            <p:spPr bwMode="auto">
              <a:xfrm>
                <a:off x="2420" y="2647"/>
                <a:ext cx="210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Заавар</a:t>
                </a:r>
                <a:endParaRPr lang="en-US" altLang="zh-CN" sz="2400">
                  <a:solidFill>
                    <a:srgbClr val="FFFFFF"/>
                  </a:solidFill>
                  <a:latin typeface="Arial Narrow" charset="0"/>
                  <a:ea typeface="SimSun" charset="0"/>
                  <a:cs typeface="SimSun" charset="0"/>
                </a:endParaRPr>
              </a:p>
            </p:txBody>
          </p:sp>
          <p:sp>
            <p:nvSpPr>
              <p:cNvPr id="282712" name="Rectangle 46"/>
              <p:cNvSpPr>
                <a:spLocks noChangeArrowheads="1"/>
              </p:cNvSpPr>
              <p:nvPr/>
            </p:nvSpPr>
            <p:spPr bwMode="auto">
              <a:xfrm>
                <a:off x="2388" y="264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45" name="Group 47"/>
            <p:cNvGrpSpPr>
              <a:grpSpLocks/>
            </p:cNvGrpSpPr>
            <p:nvPr/>
          </p:nvGrpSpPr>
          <p:grpSpPr bwMode="auto">
            <a:xfrm>
              <a:off x="144" y="2483"/>
              <a:ext cx="1206" cy="276"/>
              <a:chOff x="0" y="3069"/>
              <a:chExt cx="1060" cy="422"/>
            </a:xfrm>
          </p:grpSpPr>
          <p:sp>
            <p:nvSpPr>
              <p:cNvPr id="282709" name="Rectangle 48"/>
              <p:cNvSpPr>
                <a:spLocks noChangeArrowheads="1"/>
              </p:cNvSpPr>
              <p:nvPr/>
            </p:nvSpPr>
            <p:spPr bwMode="auto">
              <a:xfrm>
                <a:off x="32" y="3069"/>
                <a:ext cx="996"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Египт</a:t>
                </a:r>
                <a:endParaRPr lang="en-US" altLang="zh-CN" sz="2400">
                  <a:solidFill>
                    <a:srgbClr val="FFFFFF"/>
                  </a:solidFill>
                  <a:latin typeface="Arial Narrow" charset="0"/>
                  <a:ea typeface="SimSun" charset="0"/>
                  <a:cs typeface="SimSun" charset="0"/>
                </a:endParaRPr>
              </a:p>
            </p:txBody>
          </p:sp>
          <p:sp>
            <p:nvSpPr>
              <p:cNvPr id="282710" name="Rectangle 49"/>
              <p:cNvSpPr>
                <a:spLocks noChangeArrowheads="1"/>
              </p:cNvSpPr>
              <p:nvPr/>
            </p:nvSpPr>
            <p:spPr bwMode="auto">
              <a:xfrm>
                <a:off x="0" y="3069"/>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46" name="Group 50"/>
            <p:cNvGrpSpPr>
              <a:grpSpLocks/>
            </p:cNvGrpSpPr>
            <p:nvPr/>
          </p:nvGrpSpPr>
          <p:grpSpPr bwMode="auto">
            <a:xfrm>
              <a:off x="1350" y="2483"/>
              <a:ext cx="1511" cy="276"/>
              <a:chOff x="1060" y="3069"/>
              <a:chExt cx="1328" cy="422"/>
            </a:xfrm>
          </p:grpSpPr>
          <p:sp>
            <p:nvSpPr>
              <p:cNvPr id="282707" name="Rectangle 51"/>
              <p:cNvSpPr>
                <a:spLocks noChangeArrowheads="1"/>
              </p:cNvSpPr>
              <p:nvPr/>
            </p:nvSpPr>
            <p:spPr bwMode="auto">
              <a:xfrm>
                <a:off x="1092" y="3069"/>
                <a:ext cx="126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Цөл</a:t>
                </a:r>
                <a:endParaRPr lang="en-US" altLang="zh-CN" sz="2400">
                  <a:solidFill>
                    <a:srgbClr val="FFFFFF"/>
                  </a:solidFill>
                  <a:latin typeface="Arial Narrow" charset="0"/>
                  <a:ea typeface="SimSun" charset="0"/>
                  <a:cs typeface="SimSun" charset="0"/>
                </a:endParaRPr>
              </a:p>
            </p:txBody>
          </p:sp>
          <p:sp>
            <p:nvSpPr>
              <p:cNvPr id="282708" name="Rectangle 52"/>
              <p:cNvSpPr>
                <a:spLocks noChangeArrowheads="1"/>
              </p:cNvSpPr>
              <p:nvPr/>
            </p:nvSpPr>
            <p:spPr bwMode="auto">
              <a:xfrm>
                <a:off x="1060" y="3069"/>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47" name="Group 53"/>
            <p:cNvGrpSpPr>
              <a:grpSpLocks/>
            </p:cNvGrpSpPr>
            <p:nvPr/>
          </p:nvGrpSpPr>
          <p:grpSpPr bwMode="auto">
            <a:xfrm>
              <a:off x="2861" y="2483"/>
              <a:ext cx="2461" cy="276"/>
              <a:chOff x="2388" y="3069"/>
              <a:chExt cx="2164" cy="422"/>
            </a:xfrm>
          </p:grpSpPr>
          <p:sp>
            <p:nvSpPr>
              <p:cNvPr id="282705" name="Rectangle 54"/>
              <p:cNvSpPr>
                <a:spLocks noChangeArrowheads="1"/>
              </p:cNvSpPr>
              <p:nvPr/>
            </p:nvSpPr>
            <p:spPr bwMode="auto">
              <a:xfrm>
                <a:off x="2420" y="3069"/>
                <a:ext cx="210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Синай</a:t>
                </a:r>
                <a:endParaRPr lang="en-US" altLang="zh-CN" sz="2400">
                  <a:solidFill>
                    <a:srgbClr val="FFFFFF"/>
                  </a:solidFill>
                  <a:latin typeface="Arial Narrow" charset="0"/>
                  <a:ea typeface="SimSun" charset="0"/>
                  <a:cs typeface="SimSun" charset="0"/>
                </a:endParaRPr>
              </a:p>
            </p:txBody>
          </p:sp>
          <p:sp>
            <p:nvSpPr>
              <p:cNvPr id="282706" name="Rectangle 55"/>
              <p:cNvSpPr>
                <a:spLocks noChangeArrowheads="1"/>
              </p:cNvSpPr>
              <p:nvPr/>
            </p:nvSpPr>
            <p:spPr bwMode="auto">
              <a:xfrm>
                <a:off x="2388" y="306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48" name="Group 56"/>
            <p:cNvGrpSpPr>
              <a:grpSpLocks/>
            </p:cNvGrpSpPr>
            <p:nvPr/>
          </p:nvGrpSpPr>
          <p:grpSpPr bwMode="auto">
            <a:xfrm>
              <a:off x="144" y="2759"/>
              <a:ext cx="1206" cy="275"/>
              <a:chOff x="0" y="3491"/>
              <a:chExt cx="1060" cy="422"/>
            </a:xfrm>
          </p:grpSpPr>
          <p:sp>
            <p:nvSpPr>
              <p:cNvPr id="282703" name="Rectangle 57"/>
              <p:cNvSpPr>
                <a:spLocks noChangeArrowheads="1"/>
              </p:cNvSpPr>
              <p:nvPr/>
            </p:nvSpPr>
            <p:spPr bwMode="auto">
              <a:xfrm>
                <a:off x="32" y="3491"/>
                <a:ext cx="996"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400 жил</a:t>
                </a:r>
                <a:endParaRPr lang="en-US" altLang="zh-CN" sz="2400">
                  <a:solidFill>
                    <a:srgbClr val="FFFFFF"/>
                  </a:solidFill>
                  <a:latin typeface="Arial Narrow" charset="0"/>
                  <a:ea typeface="SimSun" charset="0"/>
                  <a:cs typeface="SimSun" charset="0"/>
                </a:endParaRPr>
              </a:p>
            </p:txBody>
          </p:sp>
          <p:sp>
            <p:nvSpPr>
              <p:cNvPr id="282704" name="Rectangle 58"/>
              <p:cNvSpPr>
                <a:spLocks noChangeArrowheads="1"/>
              </p:cNvSpPr>
              <p:nvPr/>
            </p:nvSpPr>
            <p:spPr bwMode="auto">
              <a:xfrm>
                <a:off x="0" y="3491"/>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49" name="Group 59"/>
            <p:cNvGrpSpPr>
              <a:grpSpLocks/>
            </p:cNvGrpSpPr>
            <p:nvPr/>
          </p:nvGrpSpPr>
          <p:grpSpPr bwMode="auto">
            <a:xfrm>
              <a:off x="1350" y="2759"/>
              <a:ext cx="1511" cy="275"/>
              <a:chOff x="1060" y="3491"/>
              <a:chExt cx="1328" cy="422"/>
            </a:xfrm>
          </p:grpSpPr>
          <p:sp>
            <p:nvSpPr>
              <p:cNvPr id="282701" name="Rectangle 60"/>
              <p:cNvSpPr>
                <a:spLocks noChangeArrowheads="1"/>
              </p:cNvSpPr>
              <p:nvPr/>
            </p:nvSpPr>
            <p:spPr bwMode="auto">
              <a:xfrm>
                <a:off x="1092" y="3491"/>
                <a:ext cx="126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2 сар</a:t>
                </a:r>
                <a:endParaRPr lang="en-US" altLang="zh-CN" sz="2400">
                  <a:solidFill>
                    <a:srgbClr val="FFFFFF"/>
                  </a:solidFill>
                  <a:latin typeface="Arial Narrow" charset="0"/>
                  <a:ea typeface="SimSun" charset="0"/>
                  <a:cs typeface="SimSun" charset="0"/>
                </a:endParaRPr>
              </a:p>
            </p:txBody>
          </p:sp>
          <p:sp>
            <p:nvSpPr>
              <p:cNvPr id="282702" name="Rectangle 61"/>
              <p:cNvSpPr>
                <a:spLocks noChangeArrowheads="1"/>
              </p:cNvSpPr>
              <p:nvPr/>
            </p:nvSpPr>
            <p:spPr bwMode="auto">
              <a:xfrm>
                <a:off x="1060" y="3491"/>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50" name="Group 62"/>
            <p:cNvGrpSpPr>
              <a:grpSpLocks/>
            </p:cNvGrpSpPr>
            <p:nvPr/>
          </p:nvGrpSpPr>
          <p:grpSpPr bwMode="auto">
            <a:xfrm>
              <a:off x="2861" y="2759"/>
              <a:ext cx="2461" cy="275"/>
              <a:chOff x="2388" y="3491"/>
              <a:chExt cx="2164" cy="422"/>
            </a:xfrm>
          </p:grpSpPr>
          <p:sp>
            <p:nvSpPr>
              <p:cNvPr id="282699" name="Rectangle 63"/>
              <p:cNvSpPr>
                <a:spLocks noChangeArrowheads="1"/>
              </p:cNvSpPr>
              <p:nvPr/>
            </p:nvSpPr>
            <p:spPr bwMode="auto">
              <a:xfrm>
                <a:off x="2420" y="3491"/>
                <a:ext cx="210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a:solidFill>
                      <a:srgbClr val="FFFFFF"/>
                    </a:solidFill>
                    <a:latin typeface="Arial Narrow" charset="0"/>
                    <a:ea typeface="SimSun" charset="0"/>
                    <a:cs typeface="SimSun" charset="0"/>
                  </a:rPr>
                  <a:t>10 сар</a:t>
                </a:r>
                <a:endParaRPr lang="en-US" altLang="zh-CN" sz="2400">
                  <a:solidFill>
                    <a:srgbClr val="FFFFFF"/>
                  </a:solidFill>
                  <a:latin typeface="Arial Narrow" charset="0"/>
                  <a:ea typeface="SimSun" charset="0"/>
                  <a:cs typeface="SimSun" charset="0"/>
                </a:endParaRPr>
              </a:p>
            </p:txBody>
          </p:sp>
          <p:sp>
            <p:nvSpPr>
              <p:cNvPr id="282700" name="Rectangle 64"/>
              <p:cNvSpPr>
                <a:spLocks noChangeArrowheads="1"/>
              </p:cNvSpPr>
              <p:nvPr/>
            </p:nvSpPr>
            <p:spPr bwMode="auto">
              <a:xfrm>
                <a:off x="2388" y="349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51" name="Group 65"/>
            <p:cNvGrpSpPr>
              <a:grpSpLocks/>
            </p:cNvGrpSpPr>
            <p:nvPr/>
          </p:nvGrpSpPr>
          <p:grpSpPr bwMode="auto">
            <a:xfrm>
              <a:off x="144" y="3034"/>
              <a:ext cx="1206" cy="413"/>
              <a:chOff x="0" y="3913"/>
              <a:chExt cx="1060" cy="633"/>
            </a:xfrm>
          </p:grpSpPr>
          <p:sp>
            <p:nvSpPr>
              <p:cNvPr id="282697" name="Rectangle 66"/>
              <p:cNvSpPr>
                <a:spLocks noChangeArrowheads="1"/>
              </p:cNvSpPr>
              <p:nvPr/>
            </p:nvSpPr>
            <p:spPr bwMode="auto">
              <a:xfrm>
                <a:off x="32" y="3913"/>
                <a:ext cx="9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Зүдэргээ&amp;Тулгарал</a:t>
                </a:r>
                <a:endParaRPr lang="en-US" altLang="zh-CN">
                  <a:solidFill>
                    <a:srgbClr val="FFFFFF"/>
                  </a:solidFill>
                  <a:latin typeface="Arial Narrow" charset="0"/>
                  <a:ea typeface="SimSun" charset="0"/>
                  <a:cs typeface="SimSun" charset="0"/>
                </a:endParaRPr>
              </a:p>
              <a:p>
                <a:pPr algn="ctr"/>
                <a:r>
                  <a:rPr lang="en-US" altLang="zh-CN" b="1">
                    <a:solidFill>
                      <a:srgbClr val="FFFFFF"/>
                    </a:solidFill>
                    <a:latin typeface="Arial Narrow" charset="0"/>
                    <a:ea typeface="SimSun" charset="0"/>
                    <a:cs typeface="SimSun" charset="0"/>
                  </a:rPr>
                  <a:t>(1—11)</a:t>
                </a:r>
                <a:endParaRPr lang="en-US" altLang="zh-CN">
                  <a:solidFill>
                    <a:srgbClr val="FFFFFF"/>
                  </a:solidFill>
                  <a:latin typeface="Arial Narrow" charset="0"/>
                  <a:ea typeface="SimSun" charset="0"/>
                  <a:cs typeface="SimSun" charset="0"/>
                </a:endParaRPr>
              </a:p>
            </p:txBody>
          </p:sp>
          <p:sp>
            <p:nvSpPr>
              <p:cNvPr id="282698" name="Rectangle 67"/>
              <p:cNvSpPr>
                <a:spLocks noChangeArrowheads="1"/>
              </p:cNvSpPr>
              <p:nvPr/>
            </p:nvSpPr>
            <p:spPr bwMode="auto">
              <a:xfrm>
                <a:off x="0" y="3913"/>
                <a:ext cx="1060"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52" name="Group 68"/>
            <p:cNvGrpSpPr>
              <a:grpSpLocks/>
            </p:cNvGrpSpPr>
            <p:nvPr/>
          </p:nvGrpSpPr>
          <p:grpSpPr bwMode="auto">
            <a:xfrm>
              <a:off x="1350" y="3034"/>
              <a:ext cx="1511" cy="413"/>
              <a:chOff x="1060" y="3913"/>
              <a:chExt cx="1328" cy="633"/>
            </a:xfrm>
          </p:grpSpPr>
          <p:sp>
            <p:nvSpPr>
              <p:cNvPr id="282695" name="Rectangle 69"/>
              <p:cNvSpPr>
                <a:spLocks noChangeArrowheads="1"/>
              </p:cNvSpPr>
              <p:nvPr/>
            </p:nvSpPr>
            <p:spPr bwMode="auto">
              <a:xfrm>
                <a:off x="1092" y="3913"/>
                <a:ext cx="1264"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Авралт &amp; Хамгаалалт</a:t>
                </a:r>
                <a:endParaRPr lang="en-US" altLang="zh-CN">
                  <a:solidFill>
                    <a:srgbClr val="FFFFFF"/>
                  </a:solidFill>
                  <a:latin typeface="Arial Narrow" charset="0"/>
                  <a:ea typeface="SimSun" charset="0"/>
                  <a:cs typeface="SimSun" charset="0"/>
                </a:endParaRPr>
              </a:p>
              <a:p>
                <a:pPr algn="ctr"/>
                <a:r>
                  <a:rPr lang="en-US" altLang="zh-CN" b="1">
                    <a:solidFill>
                      <a:srgbClr val="FFFFFF"/>
                    </a:solidFill>
                    <a:latin typeface="Arial Narrow" charset="0"/>
                    <a:ea typeface="SimSun" charset="0"/>
                    <a:cs typeface="SimSun" charset="0"/>
                  </a:rPr>
                  <a:t>(12—18)</a:t>
                </a:r>
                <a:endParaRPr lang="en-US" altLang="zh-CN">
                  <a:solidFill>
                    <a:srgbClr val="FFFFFF"/>
                  </a:solidFill>
                  <a:latin typeface="Arial Narrow" charset="0"/>
                  <a:ea typeface="SimSun" charset="0"/>
                  <a:cs typeface="SimSun" charset="0"/>
                </a:endParaRPr>
              </a:p>
            </p:txBody>
          </p:sp>
          <p:sp>
            <p:nvSpPr>
              <p:cNvPr id="282696" name="Rectangle 70"/>
              <p:cNvSpPr>
                <a:spLocks noChangeArrowheads="1"/>
              </p:cNvSpPr>
              <p:nvPr/>
            </p:nvSpPr>
            <p:spPr bwMode="auto">
              <a:xfrm>
                <a:off x="1060" y="3913"/>
                <a:ext cx="1328"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53" name="Group 71"/>
            <p:cNvGrpSpPr>
              <a:grpSpLocks/>
            </p:cNvGrpSpPr>
            <p:nvPr/>
          </p:nvGrpSpPr>
          <p:grpSpPr bwMode="auto">
            <a:xfrm>
              <a:off x="2861" y="3034"/>
              <a:ext cx="1128" cy="413"/>
              <a:chOff x="2388" y="3913"/>
              <a:chExt cx="992" cy="633"/>
            </a:xfrm>
          </p:grpSpPr>
          <p:sp>
            <p:nvSpPr>
              <p:cNvPr id="282693" name="Rectangle 72"/>
              <p:cNvSpPr>
                <a:spLocks noChangeArrowheads="1"/>
              </p:cNvSpPr>
              <p:nvPr/>
            </p:nvSpPr>
            <p:spPr bwMode="auto">
              <a:xfrm>
                <a:off x="2420" y="3913"/>
                <a:ext cx="92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Гэрээ Илчлэгдэв</a:t>
                </a:r>
                <a:endParaRPr lang="en-US" altLang="zh-CN">
                  <a:solidFill>
                    <a:srgbClr val="FFFFFF"/>
                  </a:solidFill>
                  <a:latin typeface="Arial Narrow" charset="0"/>
                  <a:ea typeface="SimSun" charset="0"/>
                  <a:cs typeface="SimSun" charset="0"/>
                </a:endParaRPr>
              </a:p>
              <a:p>
                <a:pPr algn="ctr"/>
                <a:r>
                  <a:rPr lang="en-US" altLang="zh-CN" b="1">
                    <a:solidFill>
                      <a:srgbClr val="FFFFFF"/>
                    </a:solidFill>
                    <a:latin typeface="Arial Narrow" charset="0"/>
                    <a:ea typeface="SimSun" charset="0"/>
                    <a:cs typeface="SimSun" charset="0"/>
                  </a:rPr>
                  <a:t>(19—31)</a:t>
                </a:r>
                <a:endParaRPr lang="en-US" altLang="zh-CN">
                  <a:solidFill>
                    <a:srgbClr val="FFFFFF"/>
                  </a:solidFill>
                  <a:latin typeface="Arial Narrow" charset="0"/>
                  <a:ea typeface="SimSun" charset="0"/>
                  <a:cs typeface="SimSun" charset="0"/>
                </a:endParaRPr>
              </a:p>
            </p:txBody>
          </p:sp>
          <p:sp>
            <p:nvSpPr>
              <p:cNvPr id="282694" name="Rectangle 73"/>
              <p:cNvSpPr>
                <a:spLocks noChangeArrowheads="1"/>
              </p:cNvSpPr>
              <p:nvPr/>
            </p:nvSpPr>
            <p:spPr bwMode="auto">
              <a:xfrm>
                <a:off x="2388" y="3913"/>
                <a:ext cx="99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54" name="Group 74"/>
            <p:cNvGrpSpPr>
              <a:grpSpLocks/>
            </p:cNvGrpSpPr>
            <p:nvPr/>
          </p:nvGrpSpPr>
          <p:grpSpPr bwMode="auto">
            <a:xfrm>
              <a:off x="3989" y="3034"/>
              <a:ext cx="1333" cy="413"/>
              <a:chOff x="3380" y="3913"/>
              <a:chExt cx="1172" cy="633"/>
            </a:xfrm>
          </p:grpSpPr>
          <p:sp>
            <p:nvSpPr>
              <p:cNvPr id="282691" name="Rectangle 75"/>
              <p:cNvSpPr>
                <a:spLocks noChangeArrowheads="1"/>
              </p:cNvSpPr>
              <p:nvPr/>
            </p:nvSpPr>
            <p:spPr bwMode="auto">
              <a:xfrm>
                <a:off x="3412" y="3913"/>
                <a:ext cx="110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Гэрээ Баталгаажив</a:t>
                </a:r>
                <a:endParaRPr lang="en-US" altLang="zh-CN">
                  <a:solidFill>
                    <a:srgbClr val="FFFFFF"/>
                  </a:solidFill>
                  <a:latin typeface="Arial Narrow" charset="0"/>
                  <a:ea typeface="SimSun" charset="0"/>
                  <a:cs typeface="SimSun" charset="0"/>
                </a:endParaRPr>
              </a:p>
              <a:p>
                <a:pPr algn="ctr"/>
                <a:r>
                  <a:rPr lang="en-US" altLang="zh-CN" b="1">
                    <a:solidFill>
                      <a:srgbClr val="FFFFFF"/>
                    </a:solidFill>
                    <a:latin typeface="Arial Narrow" charset="0"/>
                    <a:ea typeface="SimSun" charset="0"/>
                    <a:cs typeface="SimSun" charset="0"/>
                  </a:rPr>
                  <a:t>(32—40)</a:t>
                </a:r>
                <a:endParaRPr lang="en-US" altLang="zh-CN">
                  <a:solidFill>
                    <a:srgbClr val="FFFFFF"/>
                  </a:solidFill>
                  <a:latin typeface="Arial Narrow" charset="0"/>
                  <a:ea typeface="SimSun" charset="0"/>
                  <a:cs typeface="SimSun" charset="0"/>
                </a:endParaRPr>
              </a:p>
            </p:txBody>
          </p:sp>
          <p:sp>
            <p:nvSpPr>
              <p:cNvPr id="282692" name="Rectangle 76"/>
              <p:cNvSpPr>
                <a:spLocks noChangeArrowheads="1"/>
              </p:cNvSpPr>
              <p:nvPr/>
            </p:nvSpPr>
            <p:spPr bwMode="auto">
              <a:xfrm>
                <a:off x="3380" y="3913"/>
                <a:ext cx="117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55" name="Group 77"/>
            <p:cNvGrpSpPr>
              <a:grpSpLocks/>
            </p:cNvGrpSpPr>
            <p:nvPr/>
          </p:nvGrpSpPr>
          <p:grpSpPr bwMode="auto">
            <a:xfrm>
              <a:off x="144" y="3447"/>
              <a:ext cx="1206" cy="338"/>
              <a:chOff x="0" y="4546"/>
              <a:chExt cx="1060" cy="518"/>
            </a:xfrm>
          </p:grpSpPr>
          <p:sp>
            <p:nvSpPr>
              <p:cNvPr id="282689" name="Rectangle 78"/>
              <p:cNvSpPr>
                <a:spLocks noChangeArrowheads="1"/>
              </p:cNvSpPr>
              <p:nvPr/>
            </p:nvSpPr>
            <p:spPr bwMode="auto">
              <a:xfrm>
                <a:off x="32" y="4546"/>
                <a:ext cx="99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Буцаж ирсэн оргодол Мосе</a:t>
                </a:r>
                <a:endParaRPr lang="en-US" altLang="zh-CN">
                  <a:solidFill>
                    <a:srgbClr val="FFFFFF"/>
                  </a:solidFill>
                  <a:latin typeface="Arial Narrow" charset="0"/>
                  <a:ea typeface="SimSun" charset="0"/>
                  <a:cs typeface="SimSun" charset="0"/>
                </a:endParaRPr>
              </a:p>
            </p:txBody>
          </p:sp>
          <p:sp>
            <p:nvSpPr>
              <p:cNvPr id="282690" name="Rectangle 79"/>
              <p:cNvSpPr>
                <a:spLocks noChangeArrowheads="1"/>
              </p:cNvSpPr>
              <p:nvPr/>
            </p:nvSpPr>
            <p:spPr bwMode="auto">
              <a:xfrm>
                <a:off x="0" y="4546"/>
                <a:ext cx="1060"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56" name="Group 80"/>
            <p:cNvGrpSpPr>
              <a:grpSpLocks/>
            </p:cNvGrpSpPr>
            <p:nvPr/>
          </p:nvGrpSpPr>
          <p:grpSpPr bwMode="auto">
            <a:xfrm>
              <a:off x="1350" y="3447"/>
              <a:ext cx="1511" cy="338"/>
              <a:chOff x="1060" y="4546"/>
              <a:chExt cx="1328" cy="518"/>
            </a:xfrm>
          </p:grpSpPr>
          <p:sp>
            <p:nvSpPr>
              <p:cNvPr id="282687" name="Rectangle 81"/>
              <p:cNvSpPr>
                <a:spLocks noChangeArrowheads="1"/>
              </p:cNvSpPr>
              <p:nvPr/>
            </p:nvSpPr>
            <p:spPr bwMode="auto">
              <a:xfrm>
                <a:off x="1092" y="4546"/>
                <a:ext cx="126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Цөл дэх удирдагч Мосе</a:t>
                </a:r>
                <a:endParaRPr lang="en-US" altLang="zh-CN">
                  <a:solidFill>
                    <a:srgbClr val="FFFFFF"/>
                  </a:solidFill>
                  <a:latin typeface="Arial Narrow" charset="0"/>
                  <a:ea typeface="SimSun" charset="0"/>
                  <a:cs typeface="SimSun" charset="0"/>
                </a:endParaRPr>
              </a:p>
            </p:txBody>
          </p:sp>
          <p:sp>
            <p:nvSpPr>
              <p:cNvPr id="282688" name="Rectangle 82"/>
              <p:cNvSpPr>
                <a:spLocks noChangeArrowheads="1"/>
              </p:cNvSpPr>
              <p:nvPr/>
            </p:nvSpPr>
            <p:spPr bwMode="auto">
              <a:xfrm>
                <a:off x="1060" y="4546"/>
                <a:ext cx="1328"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57" name="Group 83"/>
            <p:cNvGrpSpPr>
              <a:grpSpLocks/>
            </p:cNvGrpSpPr>
            <p:nvPr/>
          </p:nvGrpSpPr>
          <p:grpSpPr bwMode="auto">
            <a:xfrm>
              <a:off x="2861" y="3447"/>
              <a:ext cx="1128" cy="338"/>
              <a:chOff x="2388" y="4546"/>
              <a:chExt cx="992" cy="518"/>
            </a:xfrm>
          </p:grpSpPr>
          <p:sp>
            <p:nvSpPr>
              <p:cNvPr id="282685" name="Rectangle 84"/>
              <p:cNvSpPr>
                <a:spLocks noChangeArrowheads="1"/>
              </p:cNvSpPr>
              <p:nvPr/>
            </p:nvSpPr>
            <p:spPr bwMode="auto">
              <a:xfrm>
                <a:off x="2420" y="4546"/>
                <a:ext cx="92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Зуучлагч </a:t>
                </a:r>
                <a:br>
                  <a:rPr lang="en-US" altLang="zh-CN" b="1">
                    <a:solidFill>
                      <a:srgbClr val="FFFFFF"/>
                    </a:solidFill>
                    <a:latin typeface="Arial Narrow" charset="0"/>
                    <a:ea typeface="SimSun" charset="0"/>
                    <a:cs typeface="SimSun" charset="0"/>
                  </a:rPr>
                </a:br>
                <a:r>
                  <a:rPr lang="en-US" altLang="zh-CN" b="1">
                    <a:solidFill>
                      <a:srgbClr val="FFFFFF"/>
                    </a:solidFill>
                    <a:latin typeface="Arial Narrow" charset="0"/>
                    <a:ea typeface="SimSun" charset="0"/>
                    <a:cs typeface="SimSun" charset="0"/>
                  </a:rPr>
                  <a:t>Мосе</a:t>
                </a:r>
                <a:endParaRPr lang="en-US" altLang="zh-CN">
                  <a:solidFill>
                    <a:srgbClr val="FFFFFF"/>
                  </a:solidFill>
                  <a:latin typeface="Arial Narrow" charset="0"/>
                  <a:ea typeface="SimSun" charset="0"/>
                  <a:cs typeface="SimSun" charset="0"/>
                </a:endParaRPr>
              </a:p>
            </p:txBody>
          </p:sp>
          <p:sp>
            <p:nvSpPr>
              <p:cNvPr id="282686" name="Rectangle 85"/>
              <p:cNvSpPr>
                <a:spLocks noChangeArrowheads="1"/>
              </p:cNvSpPr>
              <p:nvPr/>
            </p:nvSpPr>
            <p:spPr bwMode="auto">
              <a:xfrm>
                <a:off x="2388" y="4546"/>
                <a:ext cx="99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58" name="Group 86"/>
            <p:cNvGrpSpPr>
              <a:grpSpLocks/>
            </p:cNvGrpSpPr>
            <p:nvPr/>
          </p:nvGrpSpPr>
          <p:grpSpPr bwMode="auto">
            <a:xfrm>
              <a:off x="3989" y="3447"/>
              <a:ext cx="1333" cy="338"/>
              <a:chOff x="3380" y="4546"/>
              <a:chExt cx="1172" cy="518"/>
            </a:xfrm>
          </p:grpSpPr>
          <p:sp>
            <p:nvSpPr>
              <p:cNvPr id="282683" name="Rectangle 87"/>
              <p:cNvSpPr>
                <a:spLocks noChangeArrowheads="1"/>
              </p:cNvSpPr>
              <p:nvPr/>
            </p:nvSpPr>
            <p:spPr bwMode="auto">
              <a:xfrm>
                <a:off x="3412" y="4546"/>
                <a:ext cx="110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rgbClr val="FFFFFF"/>
                    </a:solidFill>
                    <a:latin typeface="Arial Narrow" charset="0"/>
                    <a:ea typeface="SimSun" charset="0"/>
                    <a:cs typeface="SimSun" charset="0"/>
                  </a:rPr>
                  <a:t>Хууль өгөгч </a:t>
                </a:r>
                <a:br>
                  <a:rPr lang="en-US" altLang="zh-CN" b="1">
                    <a:solidFill>
                      <a:srgbClr val="FFFFFF"/>
                    </a:solidFill>
                    <a:latin typeface="Arial Narrow" charset="0"/>
                    <a:ea typeface="SimSun" charset="0"/>
                    <a:cs typeface="SimSun" charset="0"/>
                  </a:rPr>
                </a:br>
                <a:r>
                  <a:rPr lang="en-US" altLang="zh-CN" b="1">
                    <a:solidFill>
                      <a:srgbClr val="FFFFFF"/>
                    </a:solidFill>
                    <a:latin typeface="Arial Narrow" charset="0"/>
                    <a:ea typeface="SimSun" charset="0"/>
                    <a:cs typeface="SimSun" charset="0"/>
                  </a:rPr>
                  <a:t>Мосе</a:t>
                </a:r>
                <a:endParaRPr lang="en-US" altLang="zh-CN">
                  <a:solidFill>
                    <a:srgbClr val="FFFFFF"/>
                  </a:solidFill>
                  <a:latin typeface="Arial Narrow" charset="0"/>
                  <a:ea typeface="SimSun" charset="0"/>
                  <a:cs typeface="SimSun" charset="0"/>
                </a:endParaRPr>
              </a:p>
            </p:txBody>
          </p:sp>
          <p:sp>
            <p:nvSpPr>
              <p:cNvPr id="282684" name="Rectangle 88"/>
              <p:cNvSpPr>
                <a:spLocks noChangeArrowheads="1"/>
              </p:cNvSpPr>
              <p:nvPr/>
            </p:nvSpPr>
            <p:spPr bwMode="auto">
              <a:xfrm>
                <a:off x="3380" y="4546"/>
                <a:ext cx="117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59" name="Group 89"/>
            <p:cNvGrpSpPr>
              <a:grpSpLocks/>
            </p:cNvGrpSpPr>
            <p:nvPr/>
          </p:nvGrpSpPr>
          <p:grpSpPr bwMode="auto">
            <a:xfrm>
              <a:off x="144" y="3785"/>
              <a:ext cx="582" cy="439"/>
              <a:chOff x="0" y="5064"/>
              <a:chExt cx="512" cy="672"/>
            </a:xfrm>
          </p:grpSpPr>
          <p:sp>
            <p:nvSpPr>
              <p:cNvPr id="282681" name="Rectangle 90"/>
              <p:cNvSpPr>
                <a:spLocks noChangeArrowheads="1"/>
              </p:cNvSpPr>
              <p:nvPr/>
            </p:nvSpPr>
            <p:spPr bwMode="auto">
              <a:xfrm>
                <a:off x="32" y="5064"/>
                <a:ext cx="44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Бэлтгэл</a:t>
                </a:r>
              </a:p>
              <a:p>
                <a:pPr algn="ctr"/>
                <a:r>
                  <a:rPr lang="en-US" altLang="zh-CN" sz="1600">
                    <a:solidFill>
                      <a:srgbClr val="FFFFFF"/>
                    </a:solidFill>
                    <a:latin typeface="Arial Narrow" charset="0"/>
                    <a:ea typeface="SimSun" charset="0"/>
                    <a:cs typeface="SimSun" charset="0"/>
                  </a:rPr>
                  <a:t>(1:1–7:13)</a:t>
                </a:r>
              </a:p>
            </p:txBody>
          </p:sp>
          <p:sp>
            <p:nvSpPr>
              <p:cNvPr id="282682" name="Rectangle 91"/>
              <p:cNvSpPr>
                <a:spLocks noChangeArrowheads="1"/>
              </p:cNvSpPr>
              <p:nvPr/>
            </p:nvSpPr>
            <p:spPr bwMode="auto">
              <a:xfrm>
                <a:off x="0" y="5064"/>
                <a:ext cx="51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60" name="Group 92"/>
            <p:cNvGrpSpPr>
              <a:grpSpLocks/>
            </p:cNvGrpSpPr>
            <p:nvPr/>
          </p:nvGrpSpPr>
          <p:grpSpPr bwMode="auto">
            <a:xfrm>
              <a:off x="726" y="3785"/>
              <a:ext cx="624" cy="439"/>
              <a:chOff x="512" y="5064"/>
              <a:chExt cx="548" cy="672"/>
            </a:xfrm>
          </p:grpSpPr>
          <p:sp>
            <p:nvSpPr>
              <p:cNvPr id="282679" name="Rectangle 93"/>
              <p:cNvSpPr>
                <a:spLocks noChangeArrowheads="1"/>
              </p:cNvSpPr>
              <p:nvPr/>
            </p:nvSpPr>
            <p:spPr bwMode="auto">
              <a:xfrm>
                <a:off x="544" y="5064"/>
                <a:ext cx="48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Гамшиг</a:t>
                </a:r>
              </a:p>
              <a:p>
                <a:pPr algn="ctr" eaLnBrk="1" hangingPunct="1"/>
                <a:r>
                  <a:rPr lang="en-US" altLang="zh-CN" sz="1600">
                    <a:solidFill>
                      <a:srgbClr val="FFFFFF"/>
                    </a:solidFill>
                    <a:latin typeface="Arial Narrow" charset="0"/>
                    <a:ea typeface="SimSun" charset="0"/>
                    <a:cs typeface="SimSun" charset="0"/>
                  </a:rPr>
                  <a:t>(7:14–11:10)</a:t>
                </a:r>
              </a:p>
            </p:txBody>
          </p:sp>
          <p:sp>
            <p:nvSpPr>
              <p:cNvPr id="282680" name="Rectangle 94"/>
              <p:cNvSpPr>
                <a:spLocks noChangeArrowheads="1"/>
              </p:cNvSpPr>
              <p:nvPr/>
            </p:nvSpPr>
            <p:spPr bwMode="auto">
              <a:xfrm>
                <a:off x="512" y="5064"/>
                <a:ext cx="548"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61" name="Group 95"/>
            <p:cNvGrpSpPr>
              <a:grpSpLocks/>
            </p:cNvGrpSpPr>
            <p:nvPr/>
          </p:nvGrpSpPr>
          <p:grpSpPr bwMode="auto">
            <a:xfrm>
              <a:off x="1350" y="3785"/>
              <a:ext cx="687" cy="439"/>
              <a:chOff x="1060" y="5064"/>
              <a:chExt cx="604" cy="672"/>
            </a:xfrm>
          </p:grpSpPr>
          <p:sp>
            <p:nvSpPr>
              <p:cNvPr id="282677" name="Rectangle 96"/>
              <p:cNvSpPr>
                <a:spLocks noChangeArrowheads="1"/>
              </p:cNvSpPr>
              <p:nvPr/>
            </p:nvSpPr>
            <p:spPr bwMode="auto">
              <a:xfrm>
                <a:off x="1092" y="5064"/>
                <a:ext cx="54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Дурсамж</a:t>
                </a:r>
              </a:p>
              <a:p>
                <a:pPr algn="ctr"/>
                <a:r>
                  <a:rPr lang="en-US" altLang="zh-CN" sz="1600">
                    <a:solidFill>
                      <a:srgbClr val="FFFFFF"/>
                    </a:solidFill>
                    <a:latin typeface="Arial Narrow" charset="0"/>
                    <a:ea typeface="SimSun" charset="0"/>
                    <a:cs typeface="SimSun" charset="0"/>
                  </a:rPr>
                  <a:t>(12:1–15:21)</a:t>
                </a:r>
              </a:p>
            </p:txBody>
          </p:sp>
          <p:sp>
            <p:nvSpPr>
              <p:cNvPr id="282678" name="Rectangle 97"/>
              <p:cNvSpPr>
                <a:spLocks noChangeArrowheads="1"/>
              </p:cNvSpPr>
              <p:nvPr/>
            </p:nvSpPr>
            <p:spPr bwMode="auto">
              <a:xfrm>
                <a:off x="1060" y="5064"/>
                <a:ext cx="60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62" name="Group 98"/>
            <p:cNvGrpSpPr>
              <a:grpSpLocks/>
            </p:cNvGrpSpPr>
            <p:nvPr/>
          </p:nvGrpSpPr>
          <p:grpSpPr bwMode="auto">
            <a:xfrm>
              <a:off x="2037" y="3785"/>
              <a:ext cx="824" cy="439"/>
              <a:chOff x="1664" y="5064"/>
              <a:chExt cx="724" cy="672"/>
            </a:xfrm>
          </p:grpSpPr>
          <p:sp>
            <p:nvSpPr>
              <p:cNvPr id="282675" name="Rectangle 99"/>
              <p:cNvSpPr>
                <a:spLocks noChangeArrowheads="1"/>
              </p:cNvSpPr>
              <p:nvPr/>
            </p:nvSpPr>
            <p:spPr bwMode="auto">
              <a:xfrm>
                <a:off x="1696" y="5064"/>
                <a:ext cx="66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Хангалт</a:t>
                </a:r>
              </a:p>
              <a:p>
                <a:pPr algn="ctr"/>
                <a:r>
                  <a:rPr lang="en-US" altLang="zh-CN" sz="1600">
                    <a:solidFill>
                      <a:srgbClr val="FFFFFF"/>
                    </a:solidFill>
                    <a:latin typeface="Arial Narrow" charset="0"/>
                    <a:ea typeface="SimSun" charset="0"/>
                    <a:cs typeface="SimSun" charset="0"/>
                  </a:rPr>
                  <a:t>(15:22–18:27)</a:t>
                </a:r>
              </a:p>
            </p:txBody>
          </p:sp>
          <p:sp>
            <p:nvSpPr>
              <p:cNvPr id="282676" name="Rectangle 100"/>
              <p:cNvSpPr>
                <a:spLocks noChangeArrowheads="1"/>
              </p:cNvSpPr>
              <p:nvPr/>
            </p:nvSpPr>
            <p:spPr bwMode="auto">
              <a:xfrm>
                <a:off x="1664" y="5064"/>
                <a:ext cx="72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63" name="Group 101"/>
            <p:cNvGrpSpPr>
              <a:grpSpLocks/>
            </p:cNvGrpSpPr>
            <p:nvPr/>
          </p:nvGrpSpPr>
          <p:grpSpPr bwMode="auto">
            <a:xfrm>
              <a:off x="2861" y="3785"/>
              <a:ext cx="605" cy="439"/>
              <a:chOff x="2388" y="5064"/>
              <a:chExt cx="532" cy="672"/>
            </a:xfrm>
          </p:grpSpPr>
          <p:sp>
            <p:nvSpPr>
              <p:cNvPr id="282673" name="Rectangle 102"/>
              <p:cNvSpPr>
                <a:spLocks noChangeArrowheads="1"/>
              </p:cNvSpPr>
              <p:nvPr/>
            </p:nvSpPr>
            <p:spPr bwMode="auto">
              <a:xfrm>
                <a:off x="2420" y="5064"/>
                <a:ext cx="46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Бэлтгэл</a:t>
                </a:r>
              </a:p>
              <a:p>
                <a:pPr algn="ctr"/>
                <a:r>
                  <a:rPr lang="en-US" altLang="zh-CN" sz="1600">
                    <a:solidFill>
                      <a:srgbClr val="FFFFFF"/>
                    </a:solidFill>
                    <a:latin typeface="Arial Narrow" charset="0"/>
                    <a:ea typeface="SimSun" charset="0"/>
                    <a:cs typeface="SimSun" charset="0"/>
                  </a:rPr>
                  <a:t>(19)</a:t>
                </a:r>
              </a:p>
            </p:txBody>
          </p:sp>
          <p:sp>
            <p:nvSpPr>
              <p:cNvPr id="282674" name="Rectangle 103"/>
              <p:cNvSpPr>
                <a:spLocks noChangeArrowheads="1"/>
              </p:cNvSpPr>
              <p:nvPr/>
            </p:nvSpPr>
            <p:spPr bwMode="auto">
              <a:xfrm>
                <a:off x="2388" y="5064"/>
                <a:ext cx="53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64" name="Group 104"/>
            <p:cNvGrpSpPr>
              <a:grpSpLocks/>
            </p:cNvGrpSpPr>
            <p:nvPr/>
          </p:nvGrpSpPr>
          <p:grpSpPr bwMode="auto">
            <a:xfrm>
              <a:off x="3466" y="3785"/>
              <a:ext cx="523" cy="439"/>
              <a:chOff x="2920" y="5064"/>
              <a:chExt cx="460" cy="672"/>
            </a:xfrm>
          </p:grpSpPr>
          <p:sp>
            <p:nvSpPr>
              <p:cNvPr id="282671" name="Rectangle 105"/>
              <p:cNvSpPr>
                <a:spLocks noChangeArrowheads="1"/>
              </p:cNvSpPr>
              <p:nvPr/>
            </p:nvSpPr>
            <p:spPr bwMode="auto">
              <a:xfrm>
                <a:off x="2952" y="5064"/>
                <a:ext cx="396"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3-хэсэг Гэрээ</a:t>
                </a:r>
              </a:p>
              <a:p>
                <a:pPr algn="ctr"/>
                <a:r>
                  <a:rPr lang="en-US" altLang="zh-CN" sz="1600">
                    <a:solidFill>
                      <a:srgbClr val="FFFFFF"/>
                    </a:solidFill>
                    <a:latin typeface="Arial Narrow" charset="0"/>
                    <a:ea typeface="SimSun" charset="0"/>
                    <a:cs typeface="SimSun" charset="0"/>
                  </a:rPr>
                  <a:t>(20–31)</a:t>
                </a:r>
              </a:p>
            </p:txBody>
          </p:sp>
          <p:sp>
            <p:nvSpPr>
              <p:cNvPr id="282672" name="Rectangle 106"/>
              <p:cNvSpPr>
                <a:spLocks noChangeArrowheads="1"/>
              </p:cNvSpPr>
              <p:nvPr/>
            </p:nvSpPr>
            <p:spPr bwMode="auto">
              <a:xfrm>
                <a:off x="2920" y="5064"/>
                <a:ext cx="460"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65" name="Group 107"/>
            <p:cNvGrpSpPr>
              <a:grpSpLocks/>
            </p:cNvGrpSpPr>
            <p:nvPr/>
          </p:nvGrpSpPr>
          <p:grpSpPr bwMode="auto">
            <a:xfrm>
              <a:off x="3989" y="3785"/>
              <a:ext cx="564" cy="439"/>
              <a:chOff x="3380" y="5064"/>
              <a:chExt cx="496" cy="672"/>
            </a:xfrm>
          </p:grpSpPr>
          <p:sp>
            <p:nvSpPr>
              <p:cNvPr id="282669" name="Rectangle 108"/>
              <p:cNvSpPr>
                <a:spLocks noChangeArrowheads="1"/>
              </p:cNvSpPr>
              <p:nvPr/>
            </p:nvSpPr>
            <p:spPr bwMode="auto">
              <a:xfrm>
                <a:off x="3412" y="5064"/>
                <a:ext cx="43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Хагарсан&amp;</a:t>
                </a:r>
              </a:p>
              <a:p>
                <a:pPr algn="ctr"/>
                <a:r>
                  <a:rPr lang="en-US" altLang="zh-CN" sz="1600">
                    <a:solidFill>
                      <a:srgbClr val="FFFFFF"/>
                    </a:solidFill>
                    <a:latin typeface="Arial Narrow" charset="0"/>
                    <a:ea typeface="SimSun" charset="0"/>
                    <a:cs typeface="SimSun" charset="0"/>
                  </a:rPr>
                  <a:t>Шинэ</a:t>
                </a:r>
              </a:p>
              <a:p>
                <a:pPr algn="ctr"/>
                <a:r>
                  <a:rPr lang="en-US" altLang="zh-CN" sz="1600">
                    <a:solidFill>
                      <a:srgbClr val="FFFFFF"/>
                    </a:solidFill>
                    <a:latin typeface="Arial Narrow" charset="0"/>
                    <a:ea typeface="SimSun" charset="0"/>
                    <a:cs typeface="SimSun" charset="0"/>
                  </a:rPr>
                  <a:t>(32–34)</a:t>
                </a:r>
              </a:p>
            </p:txBody>
          </p:sp>
          <p:sp>
            <p:nvSpPr>
              <p:cNvPr id="282670" name="Rectangle 109"/>
              <p:cNvSpPr>
                <a:spLocks noChangeArrowheads="1"/>
              </p:cNvSpPr>
              <p:nvPr/>
            </p:nvSpPr>
            <p:spPr bwMode="auto">
              <a:xfrm>
                <a:off x="3380" y="5064"/>
                <a:ext cx="49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282666" name="Group 110"/>
            <p:cNvGrpSpPr>
              <a:grpSpLocks/>
            </p:cNvGrpSpPr>
            <p:nvPr/>
          </p:nvGrpSpPr>
          <p:grpSpPr bwMode="auto">
            <a:xfrm>
              <a:off x="4553" y="3785"/>
              <a:ext cx="769" cy="439"/>
              <a:chOff x="3876" y="5064"/>
              <a:chExt cx="676" cy="672"/>
            </a:xfrm>
          </p:grpSpPr>
          <p:sp>
            <p:nvSpPr>
              <p:cNvPr id="282667" name="Rectangle 111"/>
              <p:cNvSpPr>
                <a:spLocks noChangeArrowheads="1"/>
              </p:cNvSpPr>
              <p:nvPr/>
            </p:nvSpPr>
            <p:spPr bwMode="auto">
              <a:xfrm>
                <a:off x="3908" y="5064"/>
                <a:ext cx="61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1600">
                    <a:solidFill>
                      <a:srgbClr val="FFFFFF"/>
                    </a:solidFill>
                    <a:latin typeface="Arial Narrow" charset="0"/>
                    <a:ea typeface="SimSun" charset="0"/>
                    <a:cs typeface="SimSun" charset="0"/>
                  </a:rPr>
                  <a:t>Майхан сүм</a:t>
                </a:r>
              </a:p>
              <a:p>
                <a:pPr algn="ctr"/>
                <a:r>
                  <a:rPr lang="en-US" altLang="zh-CN" sz="1600">
                    <a:solidFill>
                      <a:srgbClr val="FFFFFF"/>
                    </a:solidFill>
                    <a:latin typeface="Arial Narrow" charset="0"/>
                    <a:ea typeface="SimSun" charset="0"/>
                    <a:cs typeface="SimSun" charset="0"/>
                  </a:rPr>
                  <a:t>барив/дүүрэв</a:t>
                </a:r>
              </a:p>
              <a:p>
                <a:pPr algn="ctr"/>
                <a:r>
                  <a:rPr lang="en-US" altLang="zh-CN" sz="1600">
                    <a:solidFill>
                      <a:srgbClr val="FFFFFF"/>
                    </a:solidFill>
                    <a:latin typeface="Arial Narrow" charset="0"/>
                    <a:ea typeface="SimSun" charset="0"/>
                    <a:cs typeface="SimSun" charset="0"/>
                  </a:rPr>
                  <a:t>(35–40)</a:t>
                </a:r>
              </a:p>
            </p:txBody>
          </p:sp>
          <p:sp>
            <p:nvSpPr>
              <p:cNvPr id="282668" name="Rectangle 112"/>
              <p:cNvSpPr>
                <a:spLocks noChangeArrowheads="1"/>
              </p:cNvSpPr>
              <p:nvPr/>
            </p:nvSpPr>
            <p:spPr bwMode="auto">
              <a:xfrm>
                <a:off x="3876" y="5064"/>
                <a:ext cx="67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sp>
        <p:nvSpPr>
          <p:cNvPr id="282628" name="Text Box 113"/>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solidFill>
                  <a:srgbClr val="FFFFFF"/>
                </a:solidFill>
                <a:latin typeface="Arial" charset="0"/>
              </a:rPr>
              <a:t>98</a:t>
            </a:r>
          </a:p>
        </p:txBody>
      </p:sp>
      <p:sp>
        <p:nvSpPr>
          <p:cNvPr id="282629" name="Oval 114"/>
          <p:cNvSpPr>
            <a:spLocks noChangeArrowheads="1"/>
          </p:cNvSpPr>
          <p:nvPr/>
        </p:nvSpPr>
        <p:spPr bwMode="auto">
          <a:xfrm>
            <a:off x="3505200" y="6019800"/>
            <a:ext cx="1219200" cy="914400"/>
          </a:xfrm>
          <a:prstGeom prst="ellipse">
            <a:avLst/>
          </a:prstGeom>
          <a:noFill/>
          <a:ln w="38100" cap="sq">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000000"/>
              </a:solidFill>
              <a:latin typeface="Times New Roman" charset="0"/>
            </a:endParaRPr>
          </a:p>
        </p:txBody>
      </p:sp>
      <p:pic>
        <p:nvPicPr>
          <p:cNvPr id="282630" name="Picture 115" descr="j02160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05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New Roman"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Balance</Template>
  <TotalTime>15440</TotalTime>
  <Words>5135</Words>
  <Application>Microsoft Macintosh PowerPoint</Application>
  <PresentationFormat>On-screen Show (4:3)</PresentationFormat>
  <Paragraphs>936</Paragraphs>
  <Slides>208</Slides>
  <Notes>179</Notes>
  <HiddenSlides>0</HiddenSlides>
  <MMClips>1</MMClips>
  <ScaleCrop>false</ScaleCrop>
  <HeadingPairs>
    <vt:vector size="6" baseType="variant">
      <vt:variant>
        <vt:lpstr>Fonts Used</vt:lpstr>
      </vt:variant>
      <vt:variant>
        <vt:i4>31</vt:i4>
      </vt:variant>
      <vt:variant>
        <vt:lpstr>Theme</vt:lpstr>
      </vt:variant>
      <vt:variant>
        <vt:i4>31</vt:i4>
      </vt:variant>
      <vt:variant>
        <vt:lpstr>Slide Titles</vt:lpstr>
      </vt:variant>
      <vt:variant>
        <vt:i4>208</vt:i4>
      </vt:variant>
    </vt:vector>
  </HeadingPairs>
  <TitlesOfParts>
    <vt:vector size="270" baseType="lpstr">
      <vt:lpstr>Tahoma</vt:lpstr>
      <vt:lpstr>ＭＳ Ｐゴシック</vt:lpstr>
      <vt:lpstr>Arial</vt:lpstr>
      <vt:lpstr>Wingdings</vt:lpstr>
      <vt:lpstr>Geneva</vt:lpstr>
      <vt:lpstr>ヒラギノ角ゴ Pro W3</vt:lpstr>
      <vt:lpstr>Times New Roman</vt:lpstr>
      <vt:lpstr>Calisto MT</vt:lpstr>
      <vt:lpstr>Calibri</vt:lpstr>
      <vt:lpstr>Trebuchet MS</vt:lpstr>
      <vt:lpstr>宋体</vt:lpstr>
      <vt:lpstr>Osaka</vt:lpstr>
      <vt:lpstr>Times</vt:lpstr>
      <vt:lpstr>MS PGothic</vt:lpstr>
      <vt:lpstr>LucidaGrande</vt:lpstr>
      <vt:lpstr>Aramis Regular</vt:lpstr>
      <vt:lpstr>Century Gothic</vt:lpstr>
      <vt:lpstr>方正水柱简体</vt:lpstr>
      <vt:lpstr>AGaramond Semibold</vt:lpstr>
      <vt:lpstr>Comic Sans MS</vt:lpstr>
      <vt:lpstr>Copperplate Gothic Light</vt:lpstr>
      <vt:lpstr>Arial Black</vt:lpstr>
      <vt:lpstr>SimSun</vt:lpstr>
      <vt:lpstr>Arial Narrow</vt:lpstr>
      <vt:lpstr>Arial Bold</vt:lpstr>
      <vt:lpstr>Eraser</vt:lpstr>
      <vt:lpstr>Franklin Gothic Demi</vt:lpstr>
      <vt:lpstr>经典隶变简</vt:lpstr>
      <vt:lpstr>AR PHeiti Medium GB</vt:lpstr>
      <vt:lpstr>Papyrus</vt:lpstr>
      <vt:lpstr>方正楷体简体</vt:lpstr>
      <vt:lpstr>Slit</vt:lpstr>
      <vt:lpstr>Kimono</vt:lpstr>
      <vt:lpstr>Blank Presentation</vt:lpstr>
      <vt:lpstr>1_Kimono</vt:lpstr>
      <vt:lpstr>Circuit</vt:lpstr>
      <vt:lpstr>Default Design</vt:lpstr>
      <vt:lpstr>Story</vt:lpstr>
      <vt:lpstr>1_Story</vt:lpstr>
      <vt:lpstr>1_Blank Presentation</vt:lpstr>
      <vt:lpstr>1_Slit</vt:lpstr>
      <vt:lpstr>2_Kimono</vt:lpstr>
      <vt:lpstr>Office Theme</vt:lpstr>
      <vt:lpstr>2_Story</vt:lpstr>
      <vt:lpstr>Skyline</vt:lpstr>
      <vt:lpstr>Beam</vt:lpstr>
      <vt:lpstr>1_Office Theme</vt:lpstr>
      <vt:lpstr>2_Office Theme</vt:lpstr>
      <vt:lpstr>1_Default Design</vt:lpstr>
      <vt:lpstr>2_Default Design</vt:lpstr>
      <vt:lpstr>2_Slit</vt:lpstr>
      <vt:lpstr>3_Office Theme</vt:lpstr>
      <vt:lpstr>3_Default Design</vt:lpstr>
      <vt:lpstr>3_Kimono</vt:lpstr>
      <vt:lpstr>MEADOW</vt:lpstr>
      <vt:lpstr>4_Default Design</vt:lpstr>
      <vt:lpstr>1_MEADOW</vt:lpstr>
      <vt:lpstr>Crumple</vt:lpstr>
      <vt:lpstr>5_Default Design</vt:lpstr>
      <vt:lpstr>2_Blank Presentation</vt:lpstr>
      <vt:lpstr>2_MEADOW</vt:lpstr>
      <vt:lpstr>Orbit</vt:lpstr>
      <vt:lpstr>Дээгүүр өнгөрөхүй ба Лук 22</vt:lpstr>
      <vt:lpstr>Hevenu shalom aleichem</vt:lpstr>
      <vt:lpstr>Дээгүүр өнгөрөхүй &amp; Эзэний зоог</vt:lpstr>
      <vt:lpstr>"U” хэлбэр бүхий ширээ</vt:lpstr>
      <vt:lpstr>Есүсийн үеийн Дээгүүр өнгөрөх баярын суудал</vt:lpstr>
      <vt:lpstr>Суудал</vt:lpstr>
      <vt:lpstr>Тэргүүн суудал</vt:lpstr>
      <vt:lpstr>Орчин үеийн Дээгүүр өнгөрөхүй</vt:lpstr>
      <vt:lpstr>”Энэ жил бид энд байна.   Дараагийн жил Иерусалимд!"</vt:lpstr>
      <vt:lpstr>Агапэ (Хайр) Зоог</vt:lpstr>
      <vt:lpstr>"Энэ аяга бол Миний цусаар тогтоогдох шинэ гэрээ мөн" (Иер 31: 31-34)</vt:lpstr>
      <vt:lpstr>Дөрвөн Чиглэл</vt:lpstr>
      <vt:lpstr>I.  Бусад итгэгчидтэй харилцах харилцааг гадагш харах гэж үзнэ</vt:lpstr>
      <vt:lpstr>1 Коринт 11:17-19</vt:lpstr>
      <vt:lpstr>1 Коринт 11:20-22</vt:lpstr>
      <vt:lpstr>1Коринт 10:15-17</vt:lpstr>
      <vt:lpstr>Матай 5:23-24</vt:lpstr>
      <vt:lpstr>I.  Бусад итгэгчидтэй харилцах харилцааг гадагш харах гэж үзнэ</vt:lpstr>
      <vt:lpstr>II.  Таны төлөөх Христийн үхэл рүү арагш харна</vt:lpstr>
      <vt:lpstr>1Коринт 11:23-25</vt:lpstr>
      <vt:lpstr>II.  Таны төлөөх Христийн үхэл рүү арагш харна</vt:lpstr>
      <vt:lpstr>III.  Христийн дахин ирэлт рүү урагш харна</vt:lpstr>
      <vt:lpstr>1Коринт 11:26</vt:lpstr>
      <vt:lpstr>III.  Христийн дахин ирэлт рүү урагш харна</vt:lpstr>
      <vt:lpstr>IV.  Гэмшээгүй гэм байгаа эсэхийг дотогш харна</vt:lpstr>
      <vt:lpstr>1 Коринт 11:27-29</vt:lpstr>
      <vt:lpstr>1 Коринт 11:30-32</vt:lpstr>
      <vt:lpstr>1Коринт 11:33-34</vt:lpstr>
      <vt:lpstr>Эргэцүүл!</vt:lpstr>
      <vt:lpstr>Дөрвөн чиглэлд харах ёстой!</vt:lpstr>
      <vt:lpstr>Дөрвөн Чиглэл</vt:lpstr>
      <vt:lpstr>Түүний үхэл рүү арагш, Түүний дахин ирэлт рүү урагш, зүй зохистой харж, бусад хүмүүс рүү гадагш, өөрсдийн амьдрал руу дотогш анхаарах хэрэгтэй.</vt:lpstr>
      <vt:lpstr>Seder Plate</vt:lpstr>
      <vt:lpstr>Түлхүүр элементүүд</vt:lpstr>
      <vt:lpstr>Дөрвөн аяга (Eг 6:6-7)</vt:lpstr>
      <vt:lpstr>Баярын дэс дараалал</vt:lpstr>
      <vt:lpstr>Баярын дэс дараалал</vt:lpstr>
      <vt:lpstr>Баярын дэс дараалал</vt:lpstr>
      <vt:lpstr>Дээгүүр Өнгөрөхүй (Бичээсгүй)</vt:lpstr>
      <vt:lpstr>Лааг Асаахуй</vt:lpstr>
      <vt:lpstr>Дөрвөн Аяга (Eг 6:6-7)</vt:lpstr>
      <vt:lpstr>Гараа Угаацгаахуй</vt:lpstr>
      <vt:lpstr>Гарны оронд  хөл</vt:lpstr>
      <vt:lpstr>Исгээгүй талхны зоог</vt:lpstr>
      <vt:lpstr>”Бүх Исгэх Хөрөнгийг Шатаа!"</vt:lpstr>
      <vt:lpstr>Eгиптчүүд Израилийг харгислан дарлав</vt:lpstr>
      <vt:lpstr>Гурван Мацаах</vt:lpstr>
      <vt:lpstr>Хагаадах</vt:lpstr>
      <vt:lpstr>Шавар Тоосго</vt:lpstr>
      <vt:lpstr>Ег 12:1-16  Үхлийн тэнгэрэлч хаалганы тотгондоо цус түрхсэн гэрийн дээгүүр өнгөрөв</vt:lpstr>
      <vt:lpstr>Гурван Мацаах</vt:lpstr>
      <vt:lpstr>Седер тавагны элементүүд</vt:lpstr>
      <vt:lpstr>Есүсийн үхэл бидний гэмийн төлөөсийг төлөв</vt:lpstr>
      <vt:lpstr>Дөрвөн Аяга (Eг 6:6-7)</vt:lpstr>
      <vt:lpstr>10 ГАМШИГ</vt:lpstr>
      <vt:lpstr>PowerPoint Presentation</vt:lpstr>
      <vt:lpstr>Д/Ө-н хамгаалалт</vt:lpstr>
      <vt:lpstr>Итгэл дүрслэгдэв</vt:lpstr>
      <vt:lpstr>Хурга дүрслэгдэв</vt:lpstr>
      <vt:lpstr>Загалмай дүрслэгдэв</vt:lpstr>
      <vt:lpstr>Хурганд итгэх итгэл</vt:lpstr>
      <vt:lpstr>Бурханы Хурга (1:29, 36)</vt:lpstr>
      <vt:lpstr>Дөрвөн Аяга (Eг 6:6-7)</vt:lpstr>
      <vt:lpstr>Гурван Мацаах</vt:lpstr>
      <vt:lpstr>Энэ бол Миний бие</vt:lpstr>
      <vt:lpstr>Энэ аяга бол Шинэ Гэрээ</vt:lpstr>
      <vt:lpstr>Дөрвөн Аяга (Eг 6:6-7)</vt:lpstr>
      <vt:lpstr>”Энэ жил би энд байна.   Дараа жил Иерусалимд!"</vt:lpstr>
      <vt:lpstr>Елиагийн Ирэлт</vt:lpstr>
      <vt:lpstr>Дээгүүр Өнгөрөхүй(Бичээс үгүй)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Их Эзэн бяцхан Хурга</vt:lpstr>
      <vt:lpstr>PowerPoint Presentation</vt:lpstr>
      <vt:lpstr>PowerPoint Presentation</vt:lpstr>
      <vt:lpstr>PowerPoint Presentation</vt:lpstr>
      <vt:lpstr>PowerPoint Presentation</vt:lpstr>
      <vt:lpstr>Дээгүүр өнгөрөхүйн гарчиг (бичээсгүй)</vt:lpstr>
      <vt:lpstr>”Та нарын төлөө өгөх Миний бие…"</vt:lpstr>
      <vt:lpstr>”Туйлын" Эрх Мэдэл</vt:lpstr>
      <vt:lpstr>Хэн илүү агуу эрх мэдэлтэй – Фараон уу эсвэл Яавэ юу?</vt:lpstr>
      <vt:lpstr>IRS Plague</vt:lpstr>
      <vt:lpstr>Гамшгийн утга учир</vt:lpstr>
      <vt:lpstr>Египтээс гарсны ач холбогдлыг эргэн санахуй</vt:lpstr>
      <vt:lpstr>Египтээс гарсны ач холбогдлыг эргэн санахуй</vt:lpstr>
      <vt:lpstr>Гамшиг ба Египтийн Бурхад         John H. Walton, Chronological and Background Charts of the OT, 2d ed., 85</vt:lpstr>
      <vt:lpstr>Гамшиг ба Египтийн Бурхад John H. Walton, Chronological and Background Charts of the OT, 2d ed., 85</vt:lpstr>
      <vt:lpstr>Яагаад Египтээс гарсан нь чухал?</vt:lpstr>
      <vt:lpstr>Яагаад Египтээс гарсан нь чухал?</vt:lpstr>
      <vt:lpstr>"… Миний бие …"</vt:lpstr>
      <vt:lpstr>Нийтлэг Уялдаа</vt:lpstr>
      <vt:lpstr>Тойм</vt:lpstr>
      <vt:lpstr>Египтээс гарсан зам</vt:lpstr>
      <vt:lpstr>Манна</vt:lpstr>
      <vt:lpstr>1Коринт 10:1-4</vt:lpstr>
      <vt:lpstr>Үүл</vt:lpstr>
      <vt:lpstr>Далай</vt:lpstr>
      <vt:lpstr>Седер таваг</vt:lpstr>
      <vt:lpstr>Седерийн асуултууд</vt:lpstr>
      <vt:lpstr>Эзэний зоогийн ширээний асуулт?</vt:lpstr>
      <vt:lpstr>Black</vt:lpstr>
      <vt:lpstr>PowerPoint Presentation</vt:lpstr>
      <vt:lpstr>Сара Том Сүмд очив…</vt:lpstr>
      <vt:lpstr>”Намайг дурсаж үүнийг үйлд"</vt:lpstr>
      <vt:lpstr>Эзэний зоогт Бурханыг та хэрхэн хүндэтгэх вэ?</vt:lpstr>
      <vt:lpstr>Дээгүүр өнгөрөхүй &amp; Эзэний зоог</vt:lpstr>
      <vt:lpstr>I.  Бусад итгэгчидтэй харилцах харилцааг гадагш харах гэж үзнэ</vt:lpstr>
      <vt:lpstr>1 Коринт 11:17-19</vt:lpstr>
      <vt:lpstr>1 Коринт 11:20-22</vt:lpstr>
      <vt:lpstr>Агапэ (Хайрын) Зоог</vt:lpstr>
      <vt:lpstr>Black</vt:lpstr>
      <vt:lpstr>1Коринт 10:15-17</vt:lpstr>
      <vt:lpstr>Black</vt:lpstr>
      <vt:lpstr>Матай 5:23-24</vt:lpstr>
      <vt:lpstr>Black</vt:lpstr>
      <vt:lpstr>I.  Бусад итгэгчидтэй харилцах харилцааг гадагш харах гэж үзнэ</vt:lpstr>
      <vt:lpstr>II.  Таны төлөөх Христийн үхэл рүү арагш харна</vt:lpstr>
      <vt:lpstr>1Коринт 11:23-25</vt:lpstr>
      <vt:lpstr>Дээгүүр Өнгөрөхүйн өнгөрсөн хугацаан дахь ач холбогдол</vt:lpstr>
      <vt:lpstr>Дөрвөн Аяга (Eг 6:6-7)</vt:lpstr>
      <vt:lpstr>Баярын дэс дараалал</vt:lpstr>
      <vt:lpstr>Седер Таваг</vt:lpstr>
      <vt:lpstr>Баярын дэс дараалал</vt:lpstr>
      <vt:lpstr>Дөрвөн Аяга (Eг 6:6-7)</vt:lpstr>
      <vt:lpstr>Баярын дэс дараалал</vt:lpstr>
      <vt:lpstr>"Энэ аяга бол Миний цусаар тогтоогдох шинэ гэрээ мөн" (Иер 31: 31-34)</vt:lpstr>
      <vt:lpstr>Black</vt:lpstr>
      <vt:lpstr>Song</vt:lpstr>
      <vt:lpstr>II.  Таны төлөөх Христийн үхэл рүү арагш харна</vt:lpstr>
      <vt:lpstr>III.  Христийн дахин ирэлт рүү урагш харна</vt:lpstr>
      <vt:lpstr>1Коринт 11:26</vt:lpstr>
      <vt:lpstr>III.  Христийн дахин ирэлт рүү урагш харна</vt:lpstr>
      <vt:lpstr>IV.  Гэмшээгүй гэм байгаа эсэхийг дотогш харна</vt:lpstr>
      <vt:lpstr>1 Коринт 11:27-29</vt:lpstr>
      <vt:lpstr>1 Коринт 11:30-32</vt:lpstr>
      <vt:lpstr>1 Коринт 11:33-34</vt:lpstr>
      <vt:lpstr>Black</vt:lpstr>
      <vt:lpstr>Эргэцүүл!</vt:lpstr>
      <vt:lpstr>Дөрвөн чиглэлд харах ёстой!</vt:lpstr>
      <vt:lpstr>Дөрвөн Чиглэл</vt:lpstr>
      <vt:lpstr>Түүний үхэл рүү арагш, Түүний дахин ирэлт рүү урагш, зүй зохистой харж, бусад хүмүүс рүү гадагш, өөрсдийн амьдрал руу дотогш анхаарах хэрэгтэй.</vt:lpstr>
      <vt:lpstr>Black</vt:lpstr>
      <vt:lpstr>Иохан 3:16</vt:lpstr>
      <vt:lpstr>Яг ОДОО таны хувьд шийдэх хэрэгтэй дотогш эсвэл гадагш асуудал юу байна?</vt:lpstr>
      <vt:lpstr>Black</vt:lpstr>
      <vt:lpstr>Sinless Sacrifice</vt:lpstr>
      <vt:lpstr>Түүний Өргөс Бидэнд Эдгэрэл авчирав</vt:lpstr>
      <vt:lpstr>ШГ-ний үед Иерусалим руу 100,000 Еврейчүүд Дээгүүр өнгөрөхийн үеэр сүмд ирдэг байв!</vt:lpstr>
      <vt:lpstr>Remember Me</vt:lpstr>
      <vt:lpstr>Эзэний зоогийн ширээний асуулт?</vt:lpstr>
      <vt:lpstr>Гурван Загалмай</vt:lpstr>
      <vt:lpstr>”Үүнийг би чиний төлөө хийсэн"</vt:lpstr>
      <vt:lpstr>Түүний бидний төлөөх үхлийг бид дурсдаг</vt:lpstr>
      <vt:lpstr>Эзэний ширээ</vt:lpstr>
      <vt:lpstr>Энэ бүхэн итгэлээр</vt:lpstr>
      <vt:lpstr>”Намайг дурсан үүнийг үйлд"</vt:lpstr>
      <vt:lpstr>”бүгд гүйцэлдлээ"</vt:lpstr>
      <vt:lpstr>Миний гэмийн төлөө Тэр шархалсан</vt:lpstr>
      <vt:lpstr>The Lord's Supper</vt:lpstr>
      <vt:lpstr>Нэгдэл</vt:lpstr>
      <vt:lpstr>Holy Communion</vt:lpstr>
      <vt:lpstr>The Body.  The Blood.</vt:lpstr>
      <vt:lpstr>Аяга</vt:lpstr>
      <vt:lpstr>Май, ид; энэ бол миний бие</vt:lpstr>
      <vt:lpstr>Тавтай морил</vt:lpstr>
      <vt:lpstr>Зарлал</vt:lpstr>
      <vt:lpstr>Бид Түүний үхлийг дурсдаг</vt:lpstr>
      <vt:lpstr>Талх ба дарс</vt:lpstr>
      <vt:lpstr>Христ бурханлаг бусчуудын төлөө үхсэн</vt:lpstr>
      <vt:lpstr>Өргөст    Титэм</vt:lpstr>
      <vt:lpstr>Золилт</vt:lpstr>
      <vt:lpstr>…миний Золигч амьд гэдгийг … би  мэднэ</vt:lpstr>
      <vt:lpstr>Төөрсөн нь Аврагдсан</vt:lpstr>
      <vt:lpstr>Хоригдсон нь Чөлөөлөгдсөн</vt:lpstr>
      <vt:lpstr>Загалмай хоосон (гарчиггүй)</vt:lpstr>
      <vt:lpstr>Хөх тэнгэр дэх загалмай</vt:lpstr>
      <vt:lpstr>Цагаан үүлэн дэх загалмай</vt:lpstr>
      <vt:lpstr>PowerPoint Presentation</vt:lpstr>
      <vt:lpstr>Тэнгэр харанхуйлж байна…</vt:lpstr>
      <vt:lpstr>Лук 23:46</vt:lpstr>
      <vt:lpstr>Цагийн элсэн дээгүүрх загалмай…</vt:lpstr>
      <vt:lpstr>Аав аа, тэднийг уучлаач. Учир нь тэд юу хийж байгаагаа мэдэхгүй(Лук 23:34)</vt:lpstr>
      <vt:lpstr>Загал-май гэрэл ав-чирна!</vt:lpstr>
      <vt:lpstr>Өндөрт өргөмжлөгдсөн</vt:lpstr>
      <vt:lpstr>Фил 2:10-11</vt:lpstr>
      <vt:lpstr>Есүс, Эцэгийн алдар</vt:lpstr>
      <vt:lpstr>Эзэнийг чангаар магтая!</vt:lpstr>
      <vt:lpstr>PowerPoint Presentation</vt:lpstr>
      <vt:lpstr>PowerPoint Presentation</vt:lpstr>
      <vt:lpstr>Эзэнийг Зоог</vt:lpstr>
      <vt:lpstr>1Коринт 11:26</vt:lpstr>
      <vt:lpstr>I. Бусад итгэгчидтэй харилцах харилцааг гадагш харах гэж үзнэ</vt:lpstr>
      <vt:lpstr>1 Коринт 11:27-29</vt:lpstr>
      <vt:lpstr>1 Коринт 11:30-32</vt:lpstr>
      <vt:lpstr>1 Коринт 11:33-34</vt:lpstr>
      <vt:lpstr>Communion</vt:lpstr>
      <vt:lpstr>Passover Announcement</vt:lpstr>
      <vt:lpstr>Дөрвөн Аяга (Eг 6:6-7)</vt:lpstr>
      <vt:lpstr>Дөрвөн Аяга (Eг 6:6-7)</vt:lpstr>
      <vt:lpstr>Шинэ гэрээний суурь • BibleStudyDownloads.org</vt:lpstr>
      <vt:lpstr>Black</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Priests &amp; Feasts</dc:title>
  <dc:creator>Rick Griffith</dc:creator>
  <cp:lastModifiedBy>Rick Griffith</cp:lastModifiedBy>
  <cp:revision>562</cp:revision>
  <dcterms:created xsi:type="dcterms:W3CDTF">2010-04-01T06:25:16Z</dcterms:created>
  <dcterms:modified xsi:type="dcterms:W3CDTF">2016-02-11T11:49:30Z</dcterms:modified>
</cp:coreProperties>
</file>